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 id="2147483753" r:id="rId3"/>
    <p:sldMasterId id="2147483754" r:id="rId4"/>
  </p:sldMasterIdLst>
  <p:notesMasterIdLst>
    <p:notesMasterId r:id="rId34"/>
  </p:notesMasterIdLst>
  <p:sldIdLst>
    <p:sldId id="256" r:id="rId5"/>
    <p:sldId id="257" r:id="rId6"/>
    <p:sldId id="258" r:id="rId7"/>
    <p:sldId id="259" r:id="rId8"/>
    <p:sldId id="260" r:id="rId9"/>
    <p:sldId id="261" r:id="rId10"/>
    <p:sldId id="262" r:id="rId11"/>
    <p:sldId id="265" r:id="rId12"/>
    <p:sldId id="266" r:id="rId13"/>
    <p:sldId id="267" r:id="rId14"/>
    <p:sldId id="268" r:id="rId15"/>
    <p:sldId id="269" r:id="rId16"/>
    <p:sldId id="272" r:id="rId17"/>
    <p:sldId id="273" r:id="rId18"/>
    <p:sldId id="274" r:id="rId19"/>
    <p:sldId id="275" r:id="rId20"/>
    <p:sldId id="276" r:id="rId21"/>
    <p:sldId id="277" r:id="rId22"/>
    <p:sldId id="278" r:id="rId23"/>
    <p:sldId id="279" r:id="rId24"/>
    <p:sldId id="280" r:id="rId25"/>
    <p:sldId id="281" r:id="rId26"/>
    <p:sldId id="283" r:id="rId27"/>
    <p:sldId id="284" r:id="rId28"/>
    <p:sldId id="285" r:id="rId29"/>
    <p:sldId id="286" r:id="rId30"/>
    <p:sldId id="287" r:id="rId31"/>
    <p:sldId id="288" r:id="rId32"/>
    <p:sldId id="289" r:id="rId33"/>
  </p:sldIdLst>
  <p:sldSz cx="9144000" cy="5143500" type="screen16x9"/>
  <p:notesSz cx="6858000" cy="9144000"/>
  <p:embeddedFontLst>
    <p:embeddedFont>
      <p:font typeface="Georgia" panose="02040502050405020303" pitchFamily="18" charset="0"/>
      <p:regular r:id="rId35"/>
      <p:bold r:id="rId36"/>
      <p:italic r:id="rId37"/>
      <p:boldItalic r:id="rId38"/>
    </p:embeddedFont>
    <p:embeddedFont>
      <p:font typeface="Google Sans" panose="020B0603030502040204" pitchFamily="34" charset="0"/>
      <p:regular r:id="rId39"/>
      <p:bold r:id="rId40"/>
      <p:italic r:id="rId41"/>
      <p:boldItalic r:id="rId42"/>
    </p:embeddedFont>
    <p:embeddedFont>
      <p:font typeface="Google Sans Medium" panose="020B0603030502040204"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82">
          <p15:clr>
            <a:srgbClr val="A4A3A4"/>
          </p15:clr>
        </p15:guide>
        <p15:guide id="2" pos="1680">
          <p15:clr>
            <a:srgbClr val="A4A3A4"/>
          </p15:clr>
        </p15:guide>
        <p15:guide id="3" orient="horz" pos="468">
          <p15:clr>
            <a:srgbClr val="A4A3A4"/>
          </p15:clr>
        </p15:guide>
        <p15:guide id="4" pos="317">
          <p15:clr>
            <a:srgbClr val="A4A3A4"/>
          </p15:clr>
        </p15:guide>
        <p15:guide id="5" orient="horz" pos="732">
          <p15:clr>
            <a:srgbClr val="A4A3A4"/>
          </p15:clr>
        </p15:guide>
        <p15:guide id="6" orient="horz" pos="24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494C7B-BD94-4F53-9D70-2B2AC1FF80FB}">
  <a:tblStyle styleId="{BB494C7B-BD94-4F53-9D70-2B2AC1FF80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382"/>
        <p:guide pos="1680"/>
        <p:guide orient="horz" pos="468"/>
        <p:guide pos="317"/>
        <p:guide orient="horz" pos="732"/>
        <p:guide orient="horz" pos="249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459a9fec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459a9fec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4"/>
        <p:cNvGrpSpPr/>
        <p:nvPr/>
      </p:nvGrpSpPr>
      <p:grpSpPr>
        <a:xfrm>
          <a:off x="0" y="0"/>
          <a:ext cx="0" cy="0"/>
          <a:chOff x="0" y="0"/>
          <a:chExt cx="0" cy="0"/>
        </a:xfrm>
      </p:grpSpPr>
      <p:sp>
        <p:nvSpPr>
          <p:cNvPr id="2865" name="Google Shape;2865;g4af5519b2a_0_3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6" name="Google Shape;2866;g4af5519b2a_0_3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1"/>
        <p:cNvGrpSpPr/>
        <p:nvPr/>
      </p:nvGrpSpPr>
      <p:grpSpPr>
        <a:xfrm>
          <a:off x="0" y="0"/>
          <a:ext cx="0" cy="0"/>
          <a:chOff x="0" y="0"/>
          <a:chExt cx="0" cy="0"/>
        </a:xfrm>
      </p:grpSpPr>
      <p:sp>
        <p:nvSpPr>
          <p:cNvPr id="2912" name="Google Shape;2912;g4af5519b2a_0_4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3" name="Google Shape;2913;g4af5519b2a_0_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8"/>
        <p:cNvGrpSpPr/>
        <p:nvPr/>
      </p:nvGrpSpPr>
      <p:grpSpPr>
        <a:xfrm>
          <a:off x="0" y="0"/>
          <a:ext cx="0" cy="0"/>
          <a:chOff x="0" y="0"/>
          <a:chExt cx="0" cy="0"/>
        </a:xfrm>
      </p:grpSpPr>
      <p:sp>
        <p:nvSpPr>
          <p:cNvPr id="2929" name="Google Shape;2929;g4af5519b2a_0_5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0" name="Google Shape;2930;g4af5519b2a_0_5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1"/>
        <p:cNvGrpSpPr/>
        <p:nvPr/>
      </p:nvGrpSpPr>
      <p:grpSpPr>
        <a:xfrm>
          <a:off x="0" y="0"/>
          <a:ext cx="0" cy="0"/>
          <a:chOff x="0" y="0"/>
          <a:chExt cx="0" cy="0"/>
        </a:xfrm>
      </p:grpSpPr>
      <p:sp>
        <p:nvSpPr>
          <p:cNvPr id="3022" name="Google Shape;3022;g4af5519b2a_0_9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3" name="Google Shape;3023;g4af5519b2a_0_9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4af5519b2a_0_8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4af5519b2a_0_8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7"/>
        <p:cNvGrpSpPr/>
        <p:nvPr/>
      </p:nvGrpSpPr>
      <p:grpSpPr>
        <a:xfrm>
          <a:off x="0" y="0"/>
          <a:ext cx="0" cy="0"/>
          <a:chOff x="0" y="0"/>
          <a:chExt cx="0" cy="0"/>
        </a:xfrm>
      </p:grpSpPr>
      <p:sp>
        <p:nvSpPr>
          <p:cNvPr id="3098" name="Google Shape;3098;g4af5519b2a_0_8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9" name="Google Shape;3099;g4af5519b2a_0_8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6"/>
        <p:cNvGrpSpPr/>
        <p:nvPr/>
      </p:nvGrpSpPr>
      <p:grpSpPr>
        <a:xfrm>
          <a:off x="0" y="0"/>
          <a:ext cx="0" cy="0"/>
          <a:chOff x="0" y="0"/>
          <a:chExt cx="0" cy="0"/>
        </a:xfrm>
      </p:grpSpPr>
      <p:sp>
        <p:nvSpPr>
          <p:cNvPr id="3107" name="Google Shape;3107;g4af5519b2a_0_11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8" name="Google Shape;3108;g4af5519b2a_0_1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6"/>
        <p:cNvGrpSpPr/>
        <p:nvPr/>
      </p:nvGrpSpPr>
      <p:grpSpPr>
        <a:xfrm>
          <a:off x="0" y="0"/>
          <a:ext cx="0" cy="0"/>
          <a:chOff x="0" y="0"/>
          <a:chExt cx="0" cy="0"/>
        </a:xfrm>
      </p:grpSpPr>
      <p:sp>
        <p:nvSpPr>
          <p:cNvPr id="3117" name="Google Shape;3117;g4c92b0d40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8" name="Google Shape;3118;g4c92b0d4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4af5519b2a_0_10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5" name="Google Shape;3165;g4af5519b2a_0_10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g4af5519b2a_0_11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8" name="Google Shape;3188;g4af5519b2a_0_11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4af5519b2a_0_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4af5519b2a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4af5519b2a_0_11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4af5519b2a_0_11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g4af5519b2a_0_12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9" name="Google Shape;3279;g4af5519b2a_0_12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1"/>
        <p:cNvGrpSpPr/>
        <p:nvPr/>
      </p:nvGrpSpPr>
      <p:grpSpPr>
        <a:xfrm>
          <a:off x="0" y="0"/>
          <a:ext cx="0" cy="0"/>
          <a:chOff x="0" y="0"/>
          <a:chExt cx="0" cy="0"/>
        </a:xfrm>
      </p:grpSpPr>
      <p:sp>
        <p:nvSpPr>
          <p:cNvPr id="3302" name="Google Shape;3302;g4af5519b2a_0_12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3" name="Google Shape;3303;g4af5519b2a_0_12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9"/>
        <p:cNvGrpSpPr/>
        <p:nvPr/>
      </p:nvGrpSpPr>
      <p:grpSpPr>
        <a:xfrm>
          <a:off x="0" y="0"/>
          <a:ext cx="0" cy="0"/>
          <a:chOff x="0" y="0"/>
          <a:chExt cx="0" cy="0"/>
        </a:xfrm>
      </p:grpSpPr>
      <p:sp>
        <p:nvSpPr>
          <p:cNvPr id="3350" name="Google Shape;3350;g4af5519b2a_0_140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1" name="Google Shape;3351;g4af5519b2a_0_14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0"/>
        <p:cNvGrpSpPr/>
        <p:nvPr/>
      </p:nvGrpSpPr>
      <p:grpSpPr>
        <a:xfrm>
          <a:off x="0" y="0"/>
          <a:ext cx="0" cy="0"/>
          <a:chOff x="0" y="0"/>
          <a:chExt cx="0" cy="0"/>
        </a:xfrm>
      </p:grpSpPr>
      <p:sp>
        <p:nvSpPr>
          <p:cNvPr id="3401" name="Google Shape;3401;g4af5519b2a_0_14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2" name="Google Shape;3402;g4af5519b2a_0_14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7"/>
        <p:cNvGrpSpPr/>
        <p:nvPr/>
      </p:nvGrpSpPr>
      <p:grpSpPr>
        <a:xfrm>
          <a:off x="0" y="0"/>
          <a:ext cx="0" cy="0"/>
          <a:chOff x="0" y="0"/>
          <a:chExt cx="0" cy="0"/>
        </a:xfrm>
      </p:grpSpPr>
      <p:sp>
        <p:nvSpPr>
          <p:cNvPr id="3448" name="Google Shape;3448;g34984af355_408_1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9" name="Google Shape;3449;g34984af355_408_1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2"/>
        <p:cNvGrpSpPr/>
        <p:nvPr/>
      </p:nvGrpSpPr>
      <p:grpSpPr>
        <a:xfrm>
          <a:off x="0" y="0"/>
          <a:ext cx="0" cy="0"/>
          <a:chOff x="0" y="0"/>
          <a:chExt cx="0" cy="0"/>
        </a:xfrm>
      </p:grpSpPr>
      <p:sp>
        <p:nvSpPr>
          <p:cNvPr id="3453" name="Google Shape;3453;g4b30eabd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4" name="Google Shape;3454;g4b30eabd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4b30eabdc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4b30eabdc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0"/>
        <p:cNvGrpSpPr/>
        <p:nvPr/>
      </p:nvGrpSpPr>
      <p:grpSpPr>
        <a:xfrm>
          <a:off x="0" y="0"/>
          <a:ext cx="0" cy="0"/>
          <a:chOff x="0" y="0"/>
          <a:chExt cx="0" cy="0"/>
        </a:xfrm>
      </p:grpSpPr>
      <p:sp>
        <p:nvSpPr>
          <p:cNvPr id="3531" name="Google Shape;3531;g4b30eabdc1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2" name="Google Shape;3532;g4b30eabdc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0"/>
        <p:cNvGrpSpPr/>
        <p:nvPr/>
      </p:nvGrpSpPr>
      <p:grpSpPr>
        <a:xfrm>
          <a:off x="0" y="0"/>
          <a:ext cx="0" cy="0"/>
          <a:chOff x="0" y="0"/>
          <a:chExt cx="0" cy="0"/>
        </a:xfrm>
      </p:grpSpPr>
      <p:sp>
        <p:nvSpPr>
          <p:cNvPr id="3571" name="Google Shape;3571;g4b30eabdc1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2" name="Google Shape;3572;g4b30eabdc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4af7aacabe_0_1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3" name="Google Shape;2493;g4af7aacabe_0_1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g4af5519b2a_0_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 name="Google Shape;2544;g4af5519b2a_0_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4af7aacabe_0_1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4af7aacabe_0_1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4af5519b2a_0_2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4af5519b2a_0_2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4af5519b2a_0_2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4af5519b2a_0_2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4af7aacabe_0_20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g4af7aacabe_0_20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g4af5519b2a_0_3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6" name="Google Shape;2856;g4af5519b2a_0_3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jpg"/><Relationship Id="rId4" Type="http://schemas.openxmlformats.org/officeDocument/2006/relationships/image" Target="../media/image32.png"/><Relationship Id="rId9" Type="http://schemas.openxmlformats.org/officeDocument/2006/relationships/image" Target="../media/image3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jpg"/><Relationship Id="rId3" Type="http://schemas.openxmlformats.org/officeDocument/2006/relationships/image" Target="../media/image31.png"/><Relationship Id="rId7" Type="http://schemas.openxmlformats.org/officeDocument/2006/relationships/image" Target="../media/image39.png"/><Relationship Id="rId12"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2.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3.png"/><Relationship Id="rId16" Type="http://schemas.openxmlformats.org/officeDocument/2006/relationships/image" Target="../media/image56.png"/><Relationship Id="rId1" Type="http://schemas.openxmlformats.org/officeDocument/2006/relationships/slideMaster" Target="../slideMasters/slideMaster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3.png"/><Relationship Id="rId16" Type="http://schemas.openxmlformats.org/officeDocument/2006/relationships/image" Target="../media/image72.png"/><Relationship Id="rId1" Type="http://schemas.openxmlformats.org/officeDocument/2006/relationships/slideMaster" Target="../slideMasters/slideMaster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
        <p:cNvGrpSpPr/>
        <p:nvPr/>
      </p:nvGrpSpPr>
      <p:grpSpPr>
        <a:xfrm>
          <a:off x="0" y="0"/>
          <a:ext cx="0" cy="0"/>
          <a:chOff x="0" y="0"/>
          <a:chExt cx="0" cy="0"/>
        </a:xfrm>
      </p:grpSpPr>
      <p:sp>
        <p:nvSpPr>
          <p:cNvPr id="7" name="Google Shape;7;p2"/>
          <p:cNvSpPr txBox="1">
            <a:spLocks noGrp="1"/>
          </p:cNvSpPr>
          <p:nvPr>
            <p:ph type="sldNum" idx="12"/>
          </p:nvPr>
        </p:nvSpPr>
        <p:spPr>
          <a:xfrm>
            <a:off x="8453375" y="4796300"/>
            <a:ext cx="548700" cy="2769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dea plain">
  <p:cSld name="CUSTOM_3_1_1">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0" y="1834750"/>
            <a:ext cx="9144000" cy="969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60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73" name="Google Shape;73;p11"/>
          <p:cNvGrpSpPr/>
          <p:nvPr/>
        </p:nvGrpSpPr>
        <p:grpSpPr>
          <a:xfrm>
            <a:off x="386625" y="4747950"/>
            <a:ext cx="8452575" cy="400082"/>
            <a:chOff x="386625" y="4747950"/>
            <a:chExt cx="8452575" cy="400082"/>
          </a:xfrm>
        </p:grpSpPr>
        <p:sp>
          <p:nvSpPr>
            <p:cNvPr id="74" name="Google Shape;74;p11"/>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75" name="Google Shape;75;p11"/>
            <p:cNvGrpSpPr/>
            <p:nvPr/>
          </p:nvGrpSpPr>
          <p:grpSpPr>
            <a:xfrm>
              <a:off x="386711" y="5114356"/>
              <a:ext cx="1796788" cy="33676"/>
              <a:chOff x="2031822" y="2229250"/>
              <a:chExt cx="2193613" cy="39900"/>
            </a:xfrm>
          </p:grpSpPr>
          <p:sp>
            <p:nvSpPr>
              <p:cNvPr id="76" name="Google Shape;76;p11"/>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 name="Google Shape;80;p11"/>
            <p:cNvPicPr preferRelativeResize="0"/>
            <p:nvPr/>
          </p:nvPicPr>
          <p:blipFill>
            <a:blip r:embed="rId2">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6 Quote / Left">
  <p:cSld name="CUSTOM_7_1">
    <p:spTree>
      <p:nvGrpSpPr>
        <p:cNvPr id="1" name="Shape 2337"/>
        <p:cNvGrpSpPr/>
        <p:nvPr/>
      </p:nvGrpSpPr>
      <p:grpSpPr>
        <a:xfrm>
          <a:off x="0" y="0"/>
          <a:ext cx="0" cy="0"/>
          <a:chOff x="0" y="0"/>
          <a:chExt cx="0" cy="0"/>
        </a:xfrm>
      </p:grpSpPr>
      <p:sp>
        <p:nvSpPr>
          <p:cNvPr id="2338" name="Google Shape;2338;p104"/>
          <p:cNvSpPr txBox="1">
            <a:spLocks noGrp="1"/>
          </p:cNvSpPr>
          <p:nvPr>
            <p:ph type="title"/>
          </p:nvPr>
        </p:nvSpPr>
        <p:spPr>
          <a:xfrm>
            <a:off x="685800" y="1285800"/>
            <a:ext cx="6858000" cy="1914900"/>
          </a:xfrm>
          <a:prstGeom prst="rect">
            <a:avLst/>
          </a:prstGeom>
        </p:spPr>
        <p:txBody>
          <a:bodyPr spcFirstLastPara="1" wrap="square" lIns="0" tIns="0" rIns="228600" bIns="0"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9" name="Google Shape;2339;p104"/>
          <p:cNvSpPr txBox="1">
            <a:spLocks noGrp="1"/>
          </p:cNvSpPr>
          <p:nvPr>
            <p:ph type="subTitle" idx="1"/>
          </p:nvPr>
        </p:nvSpPr>
        <p:spPr>
          <a:xfrm>
            <a:off x="685800" y="3352800"/>
            <a:ext cx="3810000" cy="504900"/>
          </a:xfrm>
          <a:prstGeom prst="rect">
            <a:avLst/>
          </a:prstGeom>
        </p:spPr>
        <p:txBody>
          <a:bodyPr spcFirstLastPara="1" wrap="square" lIns="0" tIns="0" rIns="22860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40" name="Google Shape;2340;p104"/>
          <p:cNvGrpSpPr/>
          <p:nvPr/>
        </p:nvGrpSpPr>
        <p:grpSpPr>
          <a:xfrm>
            <a:off x="409577" y="4433677"/>
            <a:ext cx="2143330" cy="562473"/>
            <a:chOff x="831227" y="1197994"/>
            <a:chExt cx="2449800" cy="642900"/>
          </a:xfrm>
        </p:grpSpPr>
        <p:grpSp>
          <p:nvGrpSpPr>
            <p:cNvPr id="2341" name="Google Shape;2341;p104"/>
            <p:cNvGrpSpPr/>
            <p:nvPr/>
          </p:nvGrpSpPr>
          <p:grpSpPr>
            <a:xfrm>
              <a:off x="1045677" y="1364131"/>
              <a:ext cx="2028965" cy="317954"/>
              <a:chOff x="1045677" y="1364131"/>
              <a:chExt cx="2028965" cy="317954"/>
            </a:xfrm>
          </p:grpSpPr>
          <p:grpSp>
            <p:nvGrpSpPr>
              <p:cNvPr id="2342" name="Google Shape;2342;p104"/>
              <p:cNvGrpSpPr/>
              <p:nvPr/>
            </p:nvGrpSpPr>
            <p:grpSpPr>
              <a:xfrm>
                <a:off x="1045677" y="1364131"/>
                <a:ext cx="376033" cy="302438"/>
                <a:chOff x="1045677" y="1364131"/>
                <a:chExt cx="376033" cy="302438"/>
              </a:xfrm>
            </p:grpSpPr>
            <p:sp>
              <p:nvSpPr>
                <p:cNvPr id="2343" name="Google Shape;2343;p104"/>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04"/>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04"/>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04"/>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104"/>
              <p:cNvGrpSpPr/>
              <p:nvPr/>
            </p:nvGrpSpPr>
            <p:grpSpPr>
              <a:xfrm>
                <a:off x="1532346" y="1409239"/>
                <a:ext cx="1542296" cy="272846"/>
                <a:chOff x="1532346" y="1409239"/>
                <a:chExt cx="1542296" cy="272846"/>
              </a:xfrm>
            </p:grpSpPr>
            <p:sp>
              <p:nvSpPr>
                <p:cNvPr id="2348" name="Google Shape;2348;p104"/>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9" name="Google Shape;2349;p104"/>
                <p:cNvGrpSpPr/>
                <p:nvPr/>
              </p:nvGrpSpPr>
              <p:grpSpPr>
                <a:xfrm>
                  <a:off x="2430564" y="1427610"/>
                  <a:ext cx="644078" cy="193336"/>
                  <a:chOff x="2430564" y="1427610"/>
                  <a:chExt cx="644078" cy="193336"/>
                </a:xfrm>
              </p:grpSpPr>
              <p:sp>
                <p:nvSpPr>
                  <p:cNvPr id="2350" name="Google Shape;2350;p104"/>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04"/>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04"/>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04"/>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04"/>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55" name="Google Shape;2355;p104"/>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0 Text / 5 Column">
  <p:cSld name="CUSTOM_6_2_3_1_1_1_1_1">
    <p:spTree>
      <p:nvGrpSpPr>
        <p:cNvPr id="1" name="Shape 2356"/>
        <p:cNvGrpSpPr/>
        <p:nvPr/>
      </p:nvGrpSpPr>
      <p:grpSpPr>
        <a:xfrm>
          <a:off x="0" y="0"/>
          <a:ext cx="0" cy="0"/>
          <a:chOff x="0" y="0"/>
          <a:chExt cx="0" cy="0"/>
        </a:xfrm>
      </p:grpSpPr>
      <p:sp>
        <p:nvSpPr>
          <p:cNvPr id="2357" name="Google Shape;2357;p105"/>
          <p:cNvSpPr txBox="1">
            <a:spLocks noGrp="1"/>
          </p:cNvSpPr>
          <p:nvPr>
            <p:ph type="title"/>
          </p:nvPr>
        </p:nvSpPr>
        <p:spPr>
          <a:xfrm>
            <a:off x="685800" y="704725"/>
            <a:ext cx="7620000" cy="581100"/>
          </a:xfrm>
          <a:prstGeom prst="rect">
            <a:avLst/>
          </a:prstGeom>
        </p:spPr>
        <p:txBody>
          <a:bodyPr spcFirstLastPara="1" wrap="square" lIns="0" tIns="0" rIns="22860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58" name="Google Shape;2358;p105"/>
          <p:cNvGrpSpPr/>
          <p:nvPr/>
        </p:nvGrpSpPr>
        <p:grpSpPr>
          <a:xfrm>
            <a:off x="409577" y="4433677"/>
            <a:ext cx="2143330" cy="562473"/>
            <a:chOff x="831227" y="1197994"/>
            <a:chExt cx="2449800" cy="642900"/>
          </a:xfrm>
        </p:grpSpPr>
        <p:grpSp>
          <p:nvGrpSpPr>
            <p:cNvPr id="2359" name="Google Shape;2359;p105"/>
            <p:cNvGrpSpPr/>
            <p:nvPr/>
          </p:nvGrpSpPr>
          <p:grpSpPr>
            <a:xfrm>
              <a:off x="1045677" y="1364131"/>
              <a:ext cx="2028965" cy="317954"/>
              <a:chOff x="1045677" y="1364131"/>
              <a:chExt cx="2028965" cy="317954"/>
            </a:xfrm>
          </p:grpSpPr>
          <p:grpSp>
            <p:nvGrpSpPr>
              <p:cNvPr id="2360" name="Google Shape;2360;p105"/>
              <p:cNvGrpSpPr/>
              <p:nvPr/>
            </p:nvGrpSpPr>
            <p:grpSpPr>
              <a:xfrm>
                <a:off x="1045677" y="1364131"/>
                <a:ext cx="376033" cy="302438"/>
                <a:chOff x="1045677" y="1364131"/>
                <a:chExt cx="376033" cy="302438"/>
              </a:xfrm>
            </p:grpSpPr>
            <p:sp>
              <p:nvSpPr>
                <p:cNvPr id="2361" name="Google Shape;2361;p105"/>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05"/>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05"/>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05"/>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5" name="Google Shape;2365;p105"/>
              <p:cNvGrpSpPr/>
              <p:nvPr/>
            </p:nvGrpSpPr>
            <p:grpSpPr>
              <a:xfrm>
                <a:off x="1532346" y="1409239"/>
                <a:ext cx="1542296" cy="272846"/>
                <a:chOff x="1532346" y="1409239"/>
                <a:chExt cx="1542296" cy="272846"/>
              </a:xfrm>
            </p:grpSpPr>
            <p:sp>
              <p:nvSpPr>
                <p:cNvPr id="2366" name="Google Shape;2366;p105"/>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7" name="Google Shape;2367;p105"/>
                <p:cNvGrpSpPr/>
                <p:nvPr/>
              </p:nvGrpSpPr>
              <p:grpSpPr>
                <a:xfrm>
                  <a:off x="2430564" y="1427610"/>
                  <a:ext cx="644078" cy="193336"/>
                  <a:chOff x="2430564" y="1427610"/>
                  <a:chExt cx="644078" cy="193336"/>
                </a:xfrm>
              </p:grpSpPr>
              <p:sp>
                <p:nvSpPr>
                  <p:cNvPr id="2368" name="Google Shape;2368;p105"/>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05"/>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05"/>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05"/>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05"/>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73" name="Google Shape;2373;p105"/>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4" name="Google Shape;2374;p105"/>
          <p:cNvSpPr txBox="1">
            <a:spLocks noGrp="1"/>
          </p:cNvSpPr>
          <p:nvPr>
            <p:ph type="body" idx="1"/>
          </p:nvPr>
        </p:nvSpPr>
        <p:spPr>
          <a:xfrm>
            <a:off x="685800" y="2066825"/>
            <a:ext cx="1524000" cy="21432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375" name="Google Shape;2375;p105"/>
          <p:cNvSpPr txBox="1">
            <a:spLocks noGrp="1"/>
          </p:cNvSpPr>
          <p:nvPr>
            <p:ph type="body" idx="2"/>
          </p:nvPr>
        </p:nvSpPr>
        <p:spPr>
          <a:xfrm>
            <a:off x="2209800" y="2066825"/>
            <a:ext cx="1524000" cy="21432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376" name="Google Shape;2376;p105"/>
          <p:cNvSpPr txBox="1">
            <a:spLocks noGrp="1"/>
          </p:cNvSpPr>
          <p:nvPr>
            <p:ph type="body" idx="3"/>
          </p:nvPr>
        </p:nvSpPr>
        <p:spPr>
          <a:xfrm>
            <a:off x="3733800" y="2066825"/>
            <a:ext cx="1524000" cy="21432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377" name="Google Shape;2377;p105"/>
          <p:cNvSpPr txBox="1">
            <a:spLocks noGrp="1"/>
          </p:cNvSpPr>
          <p:nvPr>
            <p:ph type="body" idx="4"/>
          </p:nvPr>
        </p:nvSpPr>
        <p:spPr>
          <a:xfrm>
            <a:off x="5257800" y="2066825"/>
            <a:ext cx="1524000" cy="21432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378" name="Google Shape;2378;p105"/>
          <p:cNvSpPr txBox="1">
            <a:spLocks noGrp="1"/>
          </p:cNvSpPr>
          <p:nvPr>
            <p:ph type="body" idx="5"/>
          </p:nvPr>
        </p:nvSpPr>
        <p:spPr>
          <a:xfrm>
            <a:off x="6781800" y="2066825"/>
            <a:ext cx="1524000" cy="21432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07 Text / 2 Column">
  <p:cSld name="CUSTOM_6_2_2">
    <p:spTree>
      <p:nvGrpSpPr>
        <p:cNvPr id="1" name="Shape 2379"/>
        <p:cNvGrpSpPr/>
        <p:nvPr/>
      </p:nvGrpSpPr>
      <p:grpSpPr>
        <a:xfrm>
          <a:off x="0" y="0"/>
          <a:ext cx="0" cy="0"/>
          <a:chOff x="0" y="0"/>
          <a:chExt cx="0" cy="0"/>
        </a:xfrm>
      </p:grpSpPr>
      <p:sp>
        <p:nvSpPr>
          <p:cNvPr id="2380" name="Google Shape;2380;p106"/>
          <p:cNvSpPr txBox="1">
            <a:spLocks noGrp="1"/>
          </p:cNvSpPr>
          <p:nvPr>
            <p:ph type="title"/>
          </p:nvPr>
        </p:nvSpPr>
        <p:spPr>
          <a:xfrm>
            <a:off x="685800" y="1133400"/>
            <a:ext cx="3048000" cy="1867200"/>
          </a:xfrm>
          <a:prstGeom prst="rect">
            <a:avLst/>
          </a:prstGeom>
        </p:spPr>
        <p:txBody>
          <a:bodyPr spcFirstLastPara="1" wrap="square" lIns="0" tIns="0" rIns="22860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1" name="Google Shape;2381;p106"/>
          <p:cNvSpPr txBox="1">
            <a:spLocks noGrp="1"/>
          </p:cNvSpPr>
          <p:nvPr>
            <p:ph type="body" idx="1"/>
          </p:nvPr>
        </p:nvSpPr>
        <p:spPr>
          <a:xfrm>
            <a:off x="3733800" y="1209600"/>
            <a:ext cx="2286000" cy="30765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382" name="Google Shape;2382;p106"/>
          <p:cNvSpPr txBox="1">
            <a:spLocks noGrp="1"/>
          </p:cNvSpPr>
          <p:nvPr>
            <p:ph type="body" idx="2"/>
          </p:nvPr>
        </p:nvSpPr>
        <p:spPr>
          <a:xfrm>
            <a:off x="6019800" y="1209600"/>
            <a:ext cx="2286000" cy="30765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2383" name="Google Shape;2383;p106"/>
          <p:cNvGrpSpPr/>
          <p:nvPr/>
        </p:nvGrpSpPr>
        <p:grpSpPr>
          <a:xfrm>
            <a:off x="409577" y="4433677"/>
            <a:ext cx="2143330" cy="562473"/>
            <a:chOff x="831227" y="1197994"/>
            <a:chExt cx="2449800" cy="642900"/>
          </a:xfrm>
        </p:grpSpPr>
        <p:grpSp>
          <p:nvGrpSpPr>
            <p:cNvPr id="2384" name="Google Shape;2384;p106"/>
            <p:cNvGrpSpPr/>
            <p:nvPr/>
          </p:nvGrpSpPr>
          <p:grpSpPr>
            <a:xfrm>
              <a:off x="1045677" y="1364131"/>
              <a:ext cx="2028965" cy="317954"/>
              <a:chOff x="1045677" y="1364131"/>
              <a:chExt cx="2028965" cy="317954"/>
            </a:xfrm>
          </p:grpSpPr>
          <p:grpSp>
            <p:nvGrpSpPr>
              <p:cNvPr id="2385" name="Google Shape;2385;p106"/>
              <p:cNvGrpSpPr/>
              <p:nvPr/>
            </p:nvGrpSpPr>
            <p:grpSpPr>
              <a:xfrm>
                <a:off x="1045677" y="1364131"/>
                <a:ext cx="376033" cy="302438"/>
                <a:chOff x="1045677" y="1364131"/>
                <a:chExt cx="376033" cy="302438"/>
              </a:xfrm>
            </p:grpSpPr>
            <p:sp>
              <p:nvSpPr>
                <p:cNvPr id="2386" name="Google Shape;2386;p106"/>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06"/>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06"/>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06"/>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106"/>
              <p:cNvGrpSpPr/>
              <p:nvPr/>
            </p:nvGrpSpPr>
            <p:grpSpPr>
              <a:xfrm>
                <a:off x="1532346" y="1409239"/>
                <a:ext cx="1542296" cy="272846"/>
                <a:chOff x="1532346" y="1409239"/>
                <a:chExt cx="1542296" cy="272846"/>
              </a:xfrm>
            </p:grpSpPr>
            <p:sp>
              <p:nvSpPr>
                <p:cNvPr id="2391" name="Google Shape;2391;p106"/>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2" name="Google Shape;2392;p106"/>
                <p:cNvGrpSpPr/>
                <p:nvPr/>
              </p:nvGrpSpPr>
              <p:grpSpPr>
                <a:xfrm>
                  <a:off x="2430564" y="1427610"/>
                  <a:ext cx="644078" cy="193336"/>
                  <a:chOff x="2430564" y="1427610"/>
                  <a:chExt cx="644078" cy="193336"/>
                </a:xfrm>
              </p:grpSpPr>
              <p:sp>
                <p:nvSpPr>
                  <p:cNvPr id="2393" name="Google Shape;2393;p106"/>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06"/>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06"/>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06"/>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06"/>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98" name="Google Shape;2398;p106"/>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06 Text / 1 Column">
  <p:cSld name="CUSTOM_6_2_3">
    <p:spTree>
      <p:nvGrpSpPr>
        <p:cNvPr id="1" name="Shape 2399"/>
        <p:cNvGrpSpPr/>
        <p:nvPr/>
      </p:nvGrpSpPr>
      <p:grpSpPr>
        <a:xfrm>
          <a:off x="0" y="0"/>
          <a:ext cx="0" cy="0"/>
          <a:chOff x="0" y="0"/>
          <a:chExt cx="0" cy="0"/>
        </a:xfrm>
      </p:grpSpPr>
      <p:sp>
        <p:nvSpPr>
          <p:cNvPr id="2400" name="Google Shape;2400;p107"/>
          <p:cNvSpPr txBox="1">
            <a:spLocks noGrp="1"/>
          </p:cNvSpPr>
          <p:nvPr>
            <p:ph type="title"/>
          </p:nvPr>
        </p:nvSpPr>
        <p:spPr>
          <a:xfrm>
            <a:off x="685800" y="1133400"/>
            <a:ext cx="3048000" cy="1867200"/>
          </a:xfrm>
          <a:prstGeom prst="rect">
            <a:avLst/>
          </a:prstGeom>
        </p:spPr>
        <p:txBody>
          <a:bodyPr spcFirstLastPara="1" wrap="square" lIns="0" tIns="0" rIns="22860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1" name="Google Shape;2401;p107"/>
          <p:cNvSpPr txBox="1">
            <a:spLocks noGrp="1"/>
          </p:cNvSpPr>
          <p:nvPr>
            <p:ph type="body" idx="1"/>
          </p:nvPr>
        </p:nvSpPr>
        <p:spPr>
          <a:xfrm>
            <a:off x="3733800" y="1209600"/>
            <a:ext cx="4572000" cy="30003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1000"/>
              </a:spcBef>
              <a:spcAft>
                <a:spcPts val="0"/>
              </a:spcAft>
              <a:buSzPts val="1100"/>
              <a:buChar char="○"/>
              <a:defRPr/>
            </a:lvl2pPr>
            <a:lvl3pPr marL="1371600" lvl="2" indent="-298450" rtl="0">
              <a:spcBef>
                <a:spcPts val="1000"/>
              </a:spcBef>
              <a:spcAft>
                <a:spcPts val="0"/>
              </a:spcAft>
              <a:buSzPts val="1100"/>
              <a:buChar char="■"/>
              <a:defRPr/>
            </a:lvl3pPr>
            <a:lvl4pPr marL="1828800" lvl="3" indent="-298450" rtl="0">
              <a:spcBef>
                <a:spcPts val="1000"/>
              </a:spcBef>
              <a:spcAft>
                <a:spcPts val="0"/>
              </a:spcAft>
              <a:buSzPts val="1100"/>
              <a:buChar char="●"/>
              <a:defRPr/>
            </a:lvl4pPr>
            <a:lvl5pPr marL="2286000" lvl="4" indent="-298450" rtl="0">
              <a:spcBef>
                <a:spcPts val="1000"/>
              </a:spcBef>
              <a:spcAft>
                <a:spcPts val="0"/>
              </a:spcAft>
              <a:buSzPts val="1100"/>
              <a:buChar char="○"/>
              <a:defRPr/>
            </a:lvl5pPr>
            <a:lvl6pPr marL="2743200" lvl="5" indent="-298450" rtl="0">
              <a:spcBef>
                <a:spcPts val="1000"/>
              </a:spcBef>
              <a:spcAft>
                <a:spcPts val="0"/>
              </a:spcAft>
              <a:buSzPts val="1100"/>
              <a:buChar char="■"/>
              <a:defRPr/>
            </a:lvl6pPr>
            <a:lvl7pPr marL="3200400" lvl="6" indent="-298450" rtl="0">
              <a:spcBef>
                <a:spcPts val="1000"/>
              </a:spcBef>
              <a:spcAft>
                <a:spcPts val="0"/>
              </a:spcAft>
              <a:buSzPts val="1100"/>
              <a:buChar char="●"/>
              <a:defRPr/>
            </a:lvl7pPr>
            <a:lvl8pPr marL="3657600" lvl="7" indent="-298450" rtl="0">
              <a:spcBef>
                <a:spcPts val="1000"/>
              </a:spcBef>
              <a:spcAft>
                <a:spcPts val="0"/>
              </a:spcAft>
              <a:buSzPts val="1100"/>
              <a:buChar char="○"/>
              <a:defRPr/>
            </a:lvl8pPr>
            <a:lvl9pPr marL="4114800" lvl="8" indent="-298450" rtl="0">
              <a:spcBef>
                <a:spcPts val="1000"/>
              </a:spcBef>
              <a:spcAft>
                <a:spcPts val="1000"/>
              </a:spcAft>
              <a:buSzPts val="1100"/>
              <a:buChar char="■"/>
              <a:defRPr/>
            </a:lvl9pPr>
          </a:lstStyle>
          <a:p>
            <a:endParaRPr/>
          </a:p>
        </p:txBody>
      </p:sp>
      <p:grpSp>
        <p:nvGrpSpPr>
          <p:cNvPr id="2402" name="Google Shape;2402;p107"/>
          <p:cNvGrpSpPr/>
          <p:nvPr/>
        </p:nvGrpSpPr>
        <p:grpSpPr>
          <a:xfrm>
            <a:off x="409577" y="4433677"/>
            <a:ext cx="2143330" cy="562473"/>
            <a:chOff x="831227" y="1197994"/>
            <a:chExt cx="2449800" cy="642900"/>
          </a:xfrm>
        </p:grpSpPr>
        <p:grpSp>
          <p:nvGrpSpPr>
            <p:cNvPr id="2403" name="Google Shape;2403;p107"/>
            <p:cNvGrpSpPr/>
            <p:nvPr/>
          </p:nvGrpSpPr>
          <p:grpSpPr>
            <a:xfrm>
              <a:off x="1045677" y="1364131"/>
              <a:ext cx="2028965" cy="317954"/>
              <a:chOff x="1045677" y="1364131"/>
              <a:chExt cx="2028965" cy="317954"/>
            </a:xfrm>
          </p:grpSpPr>
          <p:grpSp>
            <p:nvGrpSpPr>
              <p:cNvPr id="2404" name="Google Shape;2404;p107"/>
              <p:cNvGrpSpPr/>
              <p:nvPr/>
            </p:nvGrpSpPr>
            <p:grpSpPr>
              <a:xfrm>
                <a:off x="1045677" y="1364131"/>
                <a:ext cx="376033" cy="302438"/>
                <a:chOff x="1045677" y="1364131"/>
                <a:chExt cx="376033" cy="302438"/>
              </a:xfrm>
            </p:grpSpPr>
            <p:sp>
              <p:nvSpPr>
                <p:cNvPr id="2405" name="Google Shape;2405;p107"/>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07"/>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07"/>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07"/>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107"/>
              <p:cNvGrpSpPr/>
              <p:nvPr/>
            </p:nvGrpSpPr>
            <p:grpSpPr>
              <a:xfrm>
                <a:off x="1532346" y="1409239"/>
                <a:ext cx="1542296" cy="272846"/>
                <a:chOff x="1532346" y="1409239"/>
                <a:chExt cx="1542296" cy="272846"/>
              </a:xfrm>
            </p:grpSpPr>
            <p:sp>
              <p:nvSpPr>
                <p:cNvPr id="2410" name="Google Shape;2410;p107"/>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1" name="Google Shape;2411;p107"/>
                <p:cNvGrpSpPr/>
                <p:nvPr/>
              </p:nvGrpSpPr>
              <p:grpSpPr>
                <a:xfrm>
                  <a:off x="2430564" y="1427610"/>
                  <a:ext cx="644078" cy="193336"/>
                  <a:chOff x="2430564" y="1427610"/>
                  <a:chExt cx="644078" cy="193336"/>
                </a:xfrm>
              </p:grpSpPr>
              <p:sp>
                <p:nvSpPr>
                  <p:cNvPr id="2412" name="Google Shape;2412;p107"/>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07"/>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07"/>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07"/>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07"/>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17" name="Google Shape;2417;p107"/>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hort statement">
  <p:cSld name="CUSTOM_3_2">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298600" y="1066800"/>
            <a:ext cx="5796000" cy="2280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Google Shape;83;p12"/>
          <p:cNvGrpSpPr/>
          <p:nvPr/>
        </p:nvGrpSpPr>
        <p:grpSpPr>
          <a:xfrm>
            <a:off x="386625" y="4747950"/>
            <a:ext cx="8452575" cy="400082"/>
            <a:chOff x="386625" y="4747950"/>
            <a:chExt cx="8452575" cy="400082"/>
          </a:xfrm>
        </p:grpSpPr>
        <p:sp>
          <p:nvSpPr>
            <p:cNvPr id="84" name="Google Shape;84;p12"/>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85" name="Google Shape;85;p12"/>
            <p:cNvGrpSpPr/>
            <p:nvPr/>
          </p:nvGrpSpPr>
          <p:grpSpPr>
            <a:xfrm>
              <a:off x="386711" y="5114356"/>
              <a:ext cx="1796788" cy="33676"/>
              <a:chOff x="2031822" y="2229250"/>
              <a:chExt cx="2193613" cy="39900"/>
            </a:xfrm>
          </p:grpSpPr>
          <p:sp>
            <p:nvSpPr>
              <p:cNvPr id="86" name="Google Shape;86;p12"/>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2"/>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2"/>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2"/>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 name="Google Shape;90;p12"/>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id="91" name="Google Shape;91;p12"/>
          <p:cNvPicPr preferRelativeResize="0"/>
          <p:nvPr/>
        </p:nvPicPr>
        <p:blipFill rotWithShape="1">
          <a:blip r:embed="rId3">
            <a:alphaModFix amt="6000"/>
          </a:blip>
          <a:srcRect l="-6492" t="3056" r="41700" b="3458"/>
          <a:stretch/>
        </p:blipFill>
        <p:spPr>
          <a:xfrm>
            <a:off x="4715475" y="0"/>
            <a:ext cx="4428525"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hort statement - white">
  <p:cSld name="CUSTOM_3_2_1">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298600" y="1066800"/>
            <a:ext cx="5796000" cy="2280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4" name="Google Shape;94;p13"/>
          <p:cNvGrpSpPr/>
          <p:nvPr/>
        </p:nvGrpSpPr>
        <p:grpSpPr>
          <a:xfrm>
            <a:off x="386625" y="4747950"/>
            <a:ext cx="8452575" cy="400082"/>
            <a:chOff x="386625" y="4747950"/>
            <a:chExt cx="8452575" cy="400082"/>
          </a:xfrm>
        </p:grpSpPr>
        <p:sp>
          <p:nvSpPr>
            <p:cNvPr id="95" name="Google Shape;95;p1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96" name="Google Shape;96;p13"/>
            <p:cNvGrpSpPr/>
            <p:nvPr/>
          </p:nvGrpSpPr>
          <p:grpSpPr>
            <a:xfrm>
              <a:off x="386711" y="5114356"/>
              <a:ext cx="1796788" cy="33676"/>
              <a:chOff x="2031822" y="2229250"/>
              <a:chExt cx="2193613" cy="39900"/>
            </a:xfrm>
          </p:grpSpPr>
          <p:sp>
            <p:nvSpPr>
              <p:cNvPr id="97" name="Google Shape;97;p13"/>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1" name="Google Shape;101;p13"/>
            <p:cNvPicPr preferRelativeResize="0"/>
            <p:nvPr/>
          </p:nvPicPr>
          <p:blipFill>
            <a:blip r:embed="rId2">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hort statement w/ frosted photo">
  <p:cSld name="CUSTOM_3_2_1_1">
    <p:spTree>
      <p:nvGrpSpPr>
        <p:cNvPr id="1" name="Shape 102"/>
        <p:cNvGrpSpPr/>
        <p:nvPr/>
      </p:nvGrpSpPr>
      <p:grpSpPr>
        <a:xfrm>
          <a:off x="0" y="0"/>
          <a:ext cx="0" cy="0"/>
          <a:chOff x="0" y="0"/>
          <a:chExt cx="0" cy="0"/>
        </a:xfrm>
      </p:grpSpPr>
      <p:pic>
        <p:nvPicPr>
          <p:cNvPr id="103" name="Google Shape;103;p14"/>
          <p:cNvPicPr preferRelativeResize="0"/>
          <p:nvPr/>
        </p:nvPicPr>
        <p:blipFill rotWithShape="1">
          <a:blip r:embed="rId2">
            <a:alphaModFix/>
          </a:blip>
          <a:srcRect t="6421" b="9197"/>
          <a:stretch/>
        </p:blipFill>
        <p:spPr>
          <a:xfrm>
            <a:off x="0" y="0"/>
            <a:ext cx="9144003" cy="5143501"/>
          </a:xfrm>
          <a:prstGeom prst="rect">
            <a:avLst/>
          </a:prstGeom>
          <a:noFill/>
          <a:ln>
            <a:noFill/>
          </a:ln>
        </p:spPr>
      </p:pic>
      <p:grpSp>
        <p:nvGrpSpPr>
          <p:cNvPr id="104" name="Google Shape;104;p14"/>
          <p:cNvGrpSpPr/>
          <p:nvPr/>
        </p:nvGrpSpPr>
        <p:grpSpPr>
          <a:xfrm>
            <a:off x="0" y="0"/>
            <a:ext cx="9144003" cy="5148032"/>
            <a:chOff x="0" y="0"/>
            <a:chExt cx="9144003" cy="5148032"/>
          </a:xfrm>
        </p:grpSpPr>
        <p:pic>
          <p:nvPicPr>
            <p:cNvPr id="105" name="Google Shape;105;p14"/>
            <p:cNvPicPr preferRelativeResize="0"/>
            <p:nvPr/>
          </p:nvPicPr>
          <p:blipFill rotWithShape="1">
            <a:blip r:embed="rId3">
              <a:alphaModFix amt="85000"/>
            </a:blip>
            <a:srcRect l="504" t="258" r="504" b="248"/>
            <a:stretch/>
          </p:blipFill>
          <p:spPr>
            <a:xfrm>
              <a:off x="0" y="0"/>
              <a:ext cx="9144003" cy="5143501"/>
            </a:xfrm>
            <a:prstGeom prst="rect">
              <a:avLst/>
            </a:prstGeom>
            <a:noFill/>
            <a:ln>
              <a:noFill/>
            </a:ln>
          </p:spPr>
        </p:pic>
        <p:grpSp>
          <p:nvGrpSpPr>
            <p:cNvPr id="106" name="Google Shape;106;p14"/>
            <p:cNvGrpSpPr/>
            <p:nvPr/>
          </p:nvGrpSpPr>
          <p:grpSpPr>
            <a:xfrm>
              <a:off x="386625" y="4747950"/>
              <a:ext cx="8452575" cy="400082"/>
              <a:chOff x="386625" y="4747950"/>
              <a:chExt cx="8452575" cy="400082"/>
            </a:xfrm>
          </p:grpSpPr>
          <p:sp>
            <p:nvSpPr>
              <p:cNvPr id="107" name="Google Shape;107;p1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08" name="Google Shape;108;p14"/>
              <p:cNvGrpSpPr/>
              <p:nvPr/>
            </p:nvGrpSpPr>
            <p:grpSpPr>
              <a:xfrm>
                <a:off x="386711" y="5114356"/>
                <a:ext cx="1796788" cy="33676"/>
                <a:chOff x="2031822" y="2229250"/>
                <a:chExt cx="2193613" cy="39900"/>
              </a:xfrm>
            </p:grpSpPr>
            <p:sp>
              <p:nvSpPr>
                <p:cNvPr id="109" name="Google Shape;109;p14"/>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 name="Google Shape;113;p14"/>
              <p:cNvPicPr preferRelativeResize="0"/>
              <p:nvPr/>
            </p:nvPicPr>
            <p:blipFill>
              <a:blip r:embed="rId4">
                <a:alphaModFix/>
              </a:blip>
              <a:stretch>
                <a:fillRect/>
              </a:stretch>
            </p:blipFill>
            <p:spPr>
              <a:xfrm>
                <a:off x="386625" y="4747950"/>
                <a:ext cx="868051" cy="155525"/>
              </a:xfrm>
              <a:prstGeom prst="rect">
                <a:avLst/>
              </a:prstGeom>
              <a:noFill/>
              <a:ln>
                <a:noFill/>
              </a:ln>
            </p:spPr>
          </p:pic>
        </p:grpSp>
      </p:grpSp>
      <p:sp>
        <p:nvSpPr>
          <p:cNvPr id="114" name="Google Shape;114;p14"/>
          <p:cNvSpPr txBox="1">
            <a:spLocks noGrp="1"/>
          </p:cNvSpPr>
          <p:nvPr>
            <p:ph type="title"/>
          </p:nvPr>
        </p:nvSpPr>
        <p:spPr>
          <a:xfrm>
            <a:off x="298600" y="1066800"/>
            <a:ext cx="5796000" cy="2280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 name="Google Shape;115;p14"/>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This top layer is a mask. To alter the image (and delete this text box) go to </a:t>
            </a:r>
            <a:r>
              <a:rPr lang="en" sz="1000" b="1">
                <a:solidFill>
                  <a:schemeClr val="dk1"/>
                </a:solidFill>
              </a:rPr>
              <a:t>“View” in the toolbar then “Master”</a:t>
            </a:r>
            <a:r>
              <a:rPr lang="en" sz="1000">
                <a:solidFill>
                  <a:schemeClr val="dk1"/>
                </a:solidFill>
              </a:rPr>
              <a:t> and make adjustments there. </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Right click on it, then click Order / Send to back.</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Replace the photo layer, then send your photo to the back the same way.</a:t>
            </a:r>
            <a:endParaRPr sz="1000">
              <a:solidFill>
                <a:schemeClr val="dk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bleed photo in cloud mask">
  <p:cSld name="CUSTOM_4_2_1">
    <p:spTree>
      <p:nvGrpSpPr>
        <p:cNvPr id="1" name="Shape 116"/>
        <p:cNvGrpSpPr/>
        <p:nvPr/>
      </p:nvGrpSpPr>
      <p:grpSpPr>
        <a:xfrm>
          <a:off x="0" y="0"/>
          <a:ext cx="0" cy="0"/>
          <a:chOff x="0" y="0"/>
          <a:chExt cx="0" cy="0"/>
        </a:xfrm>
      </p:grpSpPr>
      <p:pic>
        <p:nvPicPr>
          <p:cNvPr id="117" name="Google Shape;117;p15"/>
          <p:cNvPicPr preferRelativeResize="0"/>
          <p:nvPr/>
        </p:nvPicPr>
        <p:blipFill rotWithShape="1">
          <a:blip r:embed="rId2">
            <a:alphaModFix/>
          </a:blip>
          <a:srcRect l="-2960" r="22080"/>
          <a:stretch/>
        </p:blipFill>
        <p:spPr>
          <a:xfrm>
            <a:off x="2903251" y="0"/>
            <a:ext cx="6240750" cy="5143501"/>
          </a:xfrm>
          <a:prstGeom prst="rect">
            <a:avLst/>
          </a:prstGeom>
          <a:noFill/>
          <a:ln>
            <a:noFill/>
          </a:ln>
        </p:spPr>
      </p:pic>
      <p:grpSp>
        <p:nvGrpSpPr>
          <p:cNvPr id="118" name="Google Shape;118;p15"/>
          <p:cNvGrpSpPr/>
          <p:nvPr/>
        </p:nvGrpSpPr>
        <p:grpSpPr>
          <a:xfrm>
            <a:off x="0" y="0"/>
            <a:ext cx="7580328" cy="5148032"/>
            <a:chOff x="0" y="0"/>
            <a:chExt cx="7580328" cy="5148032"/>
          </a:xfrm>
        </p:grpSpPr>
        <p:pic>
          <p:nvPicPr>
            <p:cNvPr id="119" name="Google Shape;119;p15"/>
            <p:cNvPicPr preferRelativeResize="0"/>
            <p:nvPr/>
          </p:nvPicPr>
          <p:blipFill rotWithShape="1">
            <a:blip r:embed="rId3">
              <a:alphaModFix/>
            </a:blip>
            <a:srcRect l="16184"/>
            <a:stretch/>
          </p:blipFill>
          <p:spPr>
            <a:xfrm>
              <a:off x="0" y="0"/>
              <a:ext cx="7580328" cy="5143500"/>
            </a:xfrm>
            <a:prstGeom prst="rect">
              <a:avLst/>
            </a:prstGeom>
            <a:noFill/>
            <a:ln>
              <a:noFill/>
            </a:ln>
          </p:spPr>
        </p:pic>
        <p:grpSp>
          <p:nvGrpSpPr>
            <p:cNvPr id="120" name="Google Shape;120;p15"/>
            <p:cNvGrpSpPr/>
            <p:nvPr/>
          </p:nvGrpSpPr>
          <p:grpSpPr>
            <a:xfrm>
              <a:off x="386711" y="5114356"/>
              <a:ext cx="1796788" cy="33676"/>
              <a:chOff x="2031822" y="2229250"/>
              <a:chExt cx="2193613" cy="39900"/>
            </a:xfrm>
          </p:grpSpPr>
          <p:sp>
            <p:nvSpPr>
              <p:cNvPr id="121" name="Google Shape;121;p15"/>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5" name="Google Shape;125;p15"/>
            <p:cNvPicPr preferRelativeResize="0"/>
            <p:nvPr/>
          </p:nvPicPr>
          <p:blipFill>
            <a:blip r:embed="rId4">
              <a:alphaModFix/>
            </a:blip>
            <a:stretch>
              <a:fillRect/>
            </a:stretch>
          </p:blipFill>
          <p:spPr>
            <a:xfrm>
              <a:off x="386625" y="4747950"/>
              <a:ext cx="868051" cy="155525"/>
            </a:xfrm>
            <a:prstGeom prst="rect">
              <a:avLst/>
            </a:prstGeom>
            <a:noFill/>
            <a:ln>
              <a:noFill/>
            </a:ln>
          </p:spPr>
        </p:pic>
      </p:grpSp>
      <p:sp>
        <p:nvSpPr>
          <p:cNvPr id="126" name="Google Shape;126;p15"/>
          <p:cNvSpPr txBox="1">
            <a:spLocks noGrp="1"/>
          </p:cNvSpPr>
          <p:nvPr>
            <p:ph type="title"/>
          </p:nvPr>
        </p:nvSpPr>
        <p:spPr>
          <a:xfrm>
            <a:off x="298600" y="549575"/>
            <a:ext cx="55848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 name="Google Shape;127;p15"/>
          <p:cNvSpPr txBox="1">
            <a:spLocks noGrp="1"/>
          </p:cNvSpPr>
          <p:nvPr>
            <p:ph type="title" idx="2"/>
          </p:nvPr>
        </p:nvSpPr>
        <p:spPr>
          <a:xfrm>
            <a:off x="298600" y="1209275"/>
            <a:ext cx="4291200" cy="2621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
        <p:nvSpPr>
          <p:cNvPr id="128" name="Google Shape;128;p15"/>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This top layer is a mask. To alter the image (and delete this text box) go to </a:t>
            </a:r>
            <a:r>
              <a:rPr lang="en" sz="1000" b="1">
                <a:solidFill>
                  <a:schemeClr val="dk1"/>
                </a:solidFill>
              </a:rPr>
              <a:t>“View” in the toolbar then “Master”</a:t>
            </a:r>
            <a:r>
              <a:rPr lang="en" sz="1000">
                <a:solidFill>
                  <a:schemeClr val="dk1"/>
                </a:solidFill>
              </a:rPr>
              <a:t> and make adjustments there. </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Right click on it, then click Order / Send to back.</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Replace the photo layer, then send your photo to the back the same way.</a:t>
            </a:r>
            <a:endParaRPr sz="1000">
              <a:solidFill>
                <a:schemeClr val="dk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ull-bleed photo in frosted cloud mask">
  <p:cSld name="CUSTOM_4_2_1_1">
    <p:spTree>
      <p:nvGrpSpPr>
        <p:cNvPr id="1" name="Shape 129"/>
        <p:cNvGrpSpPr/>
        <p:nvPr/>
      </p:nvGrpSpPr>
      <p:grpSpPr>
        <a:xfrm>
          <a:off x="0" y="0"/>
          <a:ext cx="0" cy="0"/>
          <a:chOff x="0" y="0"/>
          <a:chExt cx="0" cy="0"/>
        </a:xfrm>
      </p:grpSpPr>
      <p:pic>
        <p:nvPicPr>
          <p:cNvPr id="130" name="Google Shape;130;p16"/>
          <p:cNvPicPr preferRelativeResize="0"/>
          <p:nvPr/>
        </p:nvPicPr>
        <p:blipFill rotWithShape="1">
          <a:blip r:embed="rId2">
            <a:alphaModFix/>
          </a:blip>
          <a:srcRect t="7813" b="7813"/>
          <a:stretch/>
        </p:blipFill>
        <p:spPr>
          <a:xfrm>
            <a:off x="0" y="0"/>
            <a:ext cx="9144000" cy="5143500"/>
          </a:xfrm>
          <a:prstGeom prst="rect">
            <a:avLst/>
          </a:prstGeom>
          <a:noFill/>
          <a:ln>
            <a:noFill/>
          </a:ln>
        </p:spPr>
      </p:pic>
      <p:grpSp>
        <p:nvGrpSpPr>
          <p:cNvPr id="131" name="Google Shape;131;p16"/>
          <p:cNvGrpSpPr/>
          <p:nvPr/>
        </p:nvGrpSpPr>
        <p:grpSpPr>
          <a:xfrm>
            <a:off x="0" y="0"/>
            <a:ext cx="8839200" cy="5148032"/>
            <a:chOff x="0" y="0"/>
            <a:chExt cx="8839200" cy="5148032"/>
          </a:xfrm>
        </p:grpSpPr>
        <p:pic>
          <p:nvPicPr>
            <p:cNvPr id="132" name="Google Shape;132;p16"/>
            <p:cNvPicPr preferRelativeResize="0"/>
            <p:nvPr/>
          </p:nvPicPr>
          <p:blipFill rotWithShape="1">
            <a:blip r:embed="rId3">
              <a:alphaModFix amt="90000"/>
            </a:blip>
            <a:srcRect l="16184"/>
            <a:stretch/>
          </p:blipFill>
          <p:spPr>
            <a:xfrm>
              <a:off x="0" y="0"/>
              <a:ext cx="7580328" cy="5143500"/>
            </a:xfrm>
            <a:prstGeom prst="rect">
              <a:avLst/>
            </a:prstGeom>
            <a:noFill/>
            <a:ln>
              <a:noFill/>
            </a:ln>
          </p:spPr>
        </p:pic>
        <p:grpSp>
          <p:nvGrpSpPr>
            <p:cNvPr id="133" name="Google Shape;133;p16"/>
            <p:cNvGrpSpPr/>
            <p:nvPr/>
          </p:nvGrpSpPr>
          <p:grpSpPr>
            <a:xfrm>
              <a:off x="386625" y="4747950"/>
              <a:ext cx="8452575" cy="400082"/>
              <a:chOff x="386625" y="4747950"/>
              <a:chExt cx="8452575" cy="400082"/>
            </a:xfrm>
          </p:grpSpPr>
          <p:sp>
            <p:nvSpPr>
              <p:cNvPr id="134" name="Google Shape;134;p16"/>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35" name="Google Shape;135;p16"/>
              <p:cNvGrpSpPr/>
              <p:nvPr/>
            </p:nvGrpSpPr>
            <p:grpSpPr>
              <a:xfrm>
                <a:off x="386711" y="5114356"/>
                <a:ext cx="1796788" cy="33676"/>
                <a:chOff x="2031822" y="2229250"/>
                <a:chExt cx="2193613" cy="39900"/>
              </a:xfrm>
            </p:grpSpPr>
            <p:sp>
              <p:nvSpPr>
                <p:cNvPr id="136" name="Google Shape;136;p16"/>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 name="Google Shape;140;p16"/>
              <p:cNvPicPr preferRelativeResize="0"/>
              <p:nvPr/>
            </p:nvPicPr>
            <p:blipFill>
              <a:blip r:embed="rId4">
                <a:alphaModFix/>
              </a:blip>
              <a:stretch>
                <a:fillRect/>
              </a:stretch>
            </p:blipFill>
            <p:spPr>
              <a:xfrm>
                <a:off x="386625" y="4747950"/>
                <a:ext cx="868051" cy="155525"/>
              </a:xfrm>
              <a:prstGeom prst="rect">
                <a:avLst/>
              </a:prstGeom>
              <a:noFill/>
              <a:ln>
                <a:noFill/>
              </a:ln>
            </p:spPr>
          </p:pic>
        </p:grpSp>
      </p:grpSp>
      <p:sp>
        <p:nvSpPr>
          <p:cNvPr id="141" name="Google Shape;141;p16"/>
          <p:cNvSpPr txBox="1">
            <a:spLocks noGrp="1"/>
          </p:cNvSpPr>
          <p:nvPr>
            <p:ph type="title"/>
          </p:nvPr>
        </p:nvSpPr>
        <p:spPr>
          <a:xfrm>
            <a:off x="298600" y="549575"/>
            <a:ext cx="53190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98600" y="1209275"/>
            <a:ext cx="4113900" cy="2621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
        <p:nvSpPr>
          <p:cNvPr id="143" name="Google Shape;143;p16"/>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rPr>
              <a:t>This top layer is a mask. To alter the image (and delete this text box) go to </a:t>
            </a:r>
            <a:r>
              <a:rPr lang="en" sz="1000" b="1">
                <a:solidFill>
                  <a:srgbClr val="FFFFFF"/>
                </a:solidFill>
              </a:rPr>
              <a:t>“View” in the toolbar then “Master”</a:t>
            </a:r>
            <a:r>
              <a:rPr lang="en" sz="1000">
                <a:solidFill>
                  <a:srgbClr val="FFFFFF"/>
                </a:solidFill>
              </a:rPr>
              <a:t> and make adjustments there. </a:t>
            </a:r>
            <a:endParaRPr sz="1000">
              <a:solidFill>
                <a:srgbClr val="FFFFFF"/>
              </a:solidFill>
            </a:endParaRPr>
          </a:p>
          <a:p>
            <a:pPr marL="0" lvl="0" indent="0" algn="l" rtl="0">
              <a:spcBef>
                <a:spcPts val="0"/>
              </a:spcBef>
              <a:spcAft>
                <a:spcPts val="0"/>
              </a:spcAft>
              <a:buNone/>
            </a:pPr>
            <a:endParaRPr sz="1000">
              <a:solidFill>
                <a:srgbClr val="FFFFFF"/>
              </a:solidFill>
            </a:endParaRPr>
          </a:p>
          <a:p>
            <a:pPr marL="0" lvl="0" indent="0" algn="l" rtl="0">
              <a:spcBef>
                <a:spcPts val="0"/>
              </a:spcBef>
              <a:spcAft>
                <a:spcPts val="0"/>
              </a:spcAft>
              <a:buNone/>
            </a:pPr>
            <a:r>
              <a:rPr lang="en" sz="1000">
                <a:solidFill>
                  <a:srgbClr val="FFFFFF"/>
                </a:solidFill>
              </a:rPr>
              <a:t>Right click on it, then click Order / Send to back.</a:t>
            </a:r>
            <a:endParaRPr sz="1000">
              <a:solidFill>
                <a:srgbClr val="FFFFFF"/>
              </a:solidFill>
            </a:endParaRPr>
          </a:p>
          <a:p>
            <a:pPr marL="0" lvl="0" indent="0" algn="l" rtl="0">
              <a:spcBef>
                <a:spcPts val="0"/>
              </a:spcBef>
              <a:spcAft>
                <a:spcPts val="0"/>
              </a:spcAft>
              <a:buNone/>
            </a:pPr>
            <a:endParaRPr sz="1000">
              <a:solidFill>
                <a:srgbClr val="FFFFFF"/>
              </a:solidFill>
            </a:endParaRPr>
          </a:p>
          <a:p>
            <a:pPr marL="0" lvl="0" indent="0" algn="l" rtl="0">
              <a:spcBef>
                <a:spcPts val="0"/>
              </a:spcBef>
              <a:spcAft>
                <a:spcPts val="0"/>
              </a:spcAft>
              <a:buNone/>
            </a:pPr>
            <a:r>
              <a:rPr lang="en" sz="1000">
                <a:solidFill>
                  <a:srgbClr val="FFFFFF"/>
                </a:solidFill>
              </a:rPr>
              <a:t>Replace the photo layer, then send your photo to the back the same way.</a:t>
            </a:r>
            <a:endParaRPr sz="10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full bleed photos ">
  <p:cSld name="CUSTOM_8_1">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l="20329" r="20329"/>
          <a:stretch/>
        </p:blipFill>
        <p:spPr>
          <a:xfrm>
            <a:off x="-1" y="0"/>
            <a:ext cx="4579500" cy="5143500"/>
          </a:xfrm>
          <a:prstGeom prst="rect">
            <a:avLst/>
          </a:prstGeom>
          <a:noFill/>
          <a:ln>
            <a:noFill/>
          </a:ln>
        </p:spPr>
      </p:pic>
      <p:pic>
        <p:nvPicPr>
          <p:cNvPr id="146" name="Google Shape;146;p17"/>
          <p:cNvPicPr preferRelativeResize="0"/>
          <p:nvPr/>
        </p:nvPicPr>
        <p:blipFill rotWithShape="1">
          <a:blip r:embed="rId3">
            <a:alphaModFix/>
          </a:blip>
          <a:srcRect l="20512" r="20132"/>
          <a:stretch/>
        </p:blipFill>
        <p:spPr>
          <a:xfrm>
            <a:off x="4579500" y="0"/>
            <a:ext cx="4579495" cy="5143501"/>
          </a:xfrm>
          <a:prstGeom prst="rect">
            <a:avLst/>
          </a:prstGeom>
          <a:noFill/>
          <a:ln>
            <a:noFill/>
          </a:ln>
        </p:spPr>
      </p:pic>
      <p:grpSp>
        <p:nvGrpSpPr>
          <p:cNvPr id="147" name="Google Shape;147;p17"/>
          <p:cNvGrpSpPr/>
          <p:nvPr/>
        </p:nvGrpSpPr>
        <p:grpSpPr>
          <a:xfrm>
            <a:off x="0" y="10015"/>
            <a:ext cx="9159000" cy="5143500"/>
            <a:chOff x="0" y="10015"/>
            <a:chExt cx="9159000" cy="5143500"/>
          </a:xfrm>
        </p:grpSpPr>
        <p:pic>
          <p:nvPicPr>
            <p:cNvPr id="148" name="Google Shape;148;p17"/>
            <p:cNvPicPr preferRelativeResize="0"/>
            <p:nvPr/>
          </p:nvPicPr>
          <p:blipFill rotWithShape="1">
            <a:blip r:embed="rId4">
              <a:alphaModFix amt="60000"/>
            </a:blip>
            <a:srcRect b="38309"/>
            <a:stretch/>
          </p:blipFill>
          <p:spPr>
            <a:xfrm>
              <a:off x="0" y="10015"/>
              <a:ext cx="9159000" cy="5143500"/>
            </a:xfrm>
            <a:prstGeom prst="rect">
              <a:avLst/>
            </a:prstGeom>
            <a:noFill/>
            <a:ln>
              <a:noFill/>
            </a:ln>
          </p:spPr>
        </p:pic>
        <p:pic>
          <p:nvPicPr>
            <p:cNvPr id="149" name="Google Shape;149;p17"/>
            <p:cNvPicPr preferRelativeResize="0"/>
            <p:nvPr/>
          </p:nvPicPr>
          <p:blipFill>
            <a:blip r:embed="rId5">
              <a:alphaModFix/>
            </a:blip>
            <a:stretch>
              <a:fillRect/>
            </a:stretch>
          </p:blipFill>
          <p:spPr>
            <a:xfrm>
              <a:off x="397975" y="4746041"/>
              <a:ext cx="878700" cy="157434"/>
            </a:xfrm>
            <a:prstGeom prst="rect">
              <a:avLst/>
            </a:prstGeom>
            <a:noFill/>
            <a:ln>
              <a:noFill/>
            </a:ln>
          </p:spPr>
        </p:pic>
      </p:grpSp>
      <p:sp>
        <p:nvSpPr>
          <p:cNvPr id="150" name="Google Shape;150;p17"/>
          <p:cNvSpPr txBox="1">
            <a:spLocks noGrp="1"/>
          </p:cNvSpPr>
          <p:nvPr>
            <p:ph type="title"/>
          </p:nvPr>
        </p:nvSpPr>
        <p:spPr>
          <a:xfrm>
            <a:off x="4808550" y="2241900"/>
            <a:ext cx="4121400" cy="659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3600">
                <a:solidFill>
                  <a:srgbClr val="FFFFFF"/>
                </a:solidFill>
                <a:latin typeface="Roboto"/>
                <a:ea typeface="Roboto"/>
                <a:cs typeface="Roboto"/>
                <a:sym typeface="Roboto"/>
              </a:defRPr>
            </a:lvl2pPr>
            <a:lvl3pPr lvl="2" algn="ctr" rtl="0">
              <a:spcBef>
                <a:spcPts val="0"/>
              </a:spcBef>
              <a:spcAft>
                <a:spcPts val="0"/>
              </a:spcAft>
              <a:buNone/>
              <a:defRPr sz="3600">
                <a:solidFill>
                  <a:srgbClr val="FFFFFF"/>
                </a:solidFill>
                <a:latin typeface="Roboto"/>
                <a:ea typeface="Roboto"/>
                <a:cs typeface="Roboto"/>
                <a:sym typeface="Roboto"/>
              </a:defRPr>
            </a:lvl3pPr>
            <a:lvl4pPr lvl="3" algn="ctr" rtl="0">
              <a:spcBef>
                <a:spcPts val="0"/>
              </a:spcBef>
              <a:spcAft>
                <a:spcPts val="0"/>
              </a:spcAft>
              <a:buNone/>
              <a:defRPr sz="3600">
                <a:solidFill>
                  <a:srgbClr val="FFFFFF"/>
                </a:solidFill>
                <a:latin typeface="Roboto"/>
                <a:ea typeface="Roboto"/>
                <a:cs typeface="Roboto"/>
                <a:sym typeface="Roboto"/>
              </a:defRPr>
            </a:lvl4pPr>
            <a:lvl5pPr lvl="4" algn="ctr" rtl="0">
              <a:spcBef>
                <a:spcPts val="0"/>
              </a:spcBef>
              <a:spcAft>
                <a:spcPts val="0"/>
              </a:spcAft>
              <a:buNone/>
              <a:defRPr sz="3600">
                <a:solidFill>
                  <a:srgbClr val="FFFFFF"/>
                </a:solidFill>
                <a:latin typeface="Roboto"/>
                <a:ea typeface="Roboto"/>
                <a:cs typeface="Roboto"/>
                <a:sym typeface="Roboto"/>
              </a:defRPr>
            </a:lvl5pPr>
            <a:lvl6pPr lvl="5" algn="ctr" rtl="0">
              <a:spcBef>
                <a:spcPts val="0"/>
              </a:spcBef>
              <a:spcAft>
                <a:spcPts val="0"/>
              </a:spcAft>
              <a:buNone/>
              <a:defRPr sz="3600">
                <a:solidFill>
                  <a:srgbClr val="FFFFFF"/>
                </a:solidFill>
                <a:latin typeface="Roboto"/>
                <a:ea typeface="Roboto"/>
                <a:cs typeface="Roboto"/>
                <a:sym typeface="Roboto"/>
              </a:defRPr>
            </a:lvl6pPr>
            <a:lvl7pPr lvl="6" algn="ctr" rtl="0">
              <a:spcBef>
                <a:spcPts val="0"/>
              </a:spcBef>
              <a:spcAft>
                <a:spcPts val="0"/>
              </a:spcAft>
              <a:buNone/>
              <a:defRPr sz="3600">
                <a:solidFill>
                  <a:srgbClr val="FFFFFF"/>
                </a:solidFill>
                <a:latin typeface="Roboto"/>
                <a:ea typeface="Roboto"/>
                <a:cs typeface="Roboto"/>
                <a:sym typeface="Roboto"/>
              </a:defRPr>
            </a:lvl7pPr>
            <a:lvl8pPr lvl="7" algn="ctr" rtl="0">
              <a:spcBef>
                <a:spcPts val="0"/>
              </a:spcBef>
              <a:spcAft>
                <a:spcPts val="0"/>
              </a:spcAft>
              <a:buNone/>
              <a:defRPr sz="3600">
                <a:solidFill>
                  <a:srgbClr val="FFFFFF"/>
                </a:solidFill>
                <a:latin typeface="Roboto"/>
                <a:ea typeface="Roboto"/>
                <a:cs typeface="Roboto"/>
                <a:sym typeface="Roboto"/>
              </a:defRPr>
            </a:lvl8pPr>
            <a:lvl9pPr lvl="8" algn="ctr"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151" name="Google Shape;151;p17"/>
          <p:cNvSpPr txBox="1"/>
          <p:nvPr/>
        </p:nvSpPr>
        <p:spPr>
          <a:xfrm>
            <a:off x="5829150" y="75500"/>
            <a:ext cx="3234900" cy="13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rPr>
              <a:t>This top layer helps darken your background photo. To alter the image (and delete this text box) go to </a:t>
            </a:r>
            <a:r>
              <a:rPr lang="en" sz="1000" b="1">
                <a:solidFill>
                  <a:srgbClr val="FFFFFF"/>
                </a:solidFill>
              </a:rPr>
              <a:t>“View”</a:t>
            </a:r>
            <a:r>
              <a:rPr lang="en" sz="1000">
                <a:solidFill>
                  <a:srgbClr val="FFFFFF"/>
                </a:solidFill>
              </a:rPr>
              <a:t> in the toolbar then “</a:t>
            </a:r>
            <a:r>
              <a:rPr lang="en" sz="1000" b="1">
                <a:solidFill>
                  <a:srgbClr val="FFFFFF"/>
                </a:solidFill>
              </a:rPr>
              <a:t>Master</a:t>
            </a:r>
            <a:r>
              <a:rPr lang="en" sz="1000">
                <a:solidFill>
                  <a:srgbClr val="FFFFFF"/>
                </a:solidFill>
              </a:rPr>
              <a:t>” and make adjustments there. </a:t>
            </a:r>
            <a:endParaRPr sz="1000">
              <a:solidFill>
                <a:srgbClr val="FFFFFF"/>
              </a:solidFill>
            </a:endParaRPr>
          </a:p>
          <a:p>
            <a:pPr marL="0" lvl="0" indent="0" algn="l" rtl="0">
              <a:spcBef>
                <a:spcPts val="0"/>
              </a:spcBef>
              <a:spcAft>
                <a:spcPts val="0"/>
              </a:spcAft>
              <a:buNone/>
            </a:pPr>
            <a:endParaRPr sz="1000">
              <a:solidFill>
                <a:srgbClr val="FFFFFF"/>
              </a:solidFill>
            </a:endParaRPr>
          </a:p>
          <a:p>
            <a:pPr marL="0" lvl="0" indent="0" algn="l" rtl="0">
              <a:spcBef>
                <a:spcPts val="0"/>
              </a:spcBef>
              <a:spcAft>
                <a:spcPts val="0"/>
              </a:spcAft>
              <a:buNone/>
            </a:pPr>
            <a:r>
              <a:rPr lang="en" sz="1000">
                <a:solidFill>
                  <a:srgbClr val="FFFFFF"/>
                </a:solidFill>
              </a:rPr>
              <a:t>Right click on it, then click Order / Send to back.</a:t>
            </a:r>
            <a:endParaRPr sz="1000">
              <a:solidFill>
                <a:srgbClr val="FFFFFF"/>
              </a:solidFill>
            </a:endParaRPr>
          </a:p>
          <a:p>
            <a:pPr marL="0" lvl="0" indent="0" algn="l" rtl="0">
              <a:spcBef>
                <a:spcPts val="0"/>
              </a:spcBef>
              <a:spcAft>
                <a:spcPts val="0"/>
              </a:spcAft>
              <a:buNone/>
            </a:pPr>
            <a:endParaRPr sz="1000">
              <a:solidFill>
                <a:srgbClr val="FFFFFF"/>
              </a:solidFill>
            </a:endParaRPr>
          </a:p>
          <a:p>
            <a:pPr marL="0" lvl="0" indent="0" algn="l" rtl="0">
              <a:spcBef>
                <a:spcPts val="0"/>
              </a:spcBef>
              <a:spcAft>
                <a:spcPts val="0"/>
              </a:spcAft>
              <a:buNone/>
            </a:pPr>
            <a:r>
              <a:rPr lang="en" sz="1000">
                <a:solidFill>
                  <a:srgbClr val="FFFFFF"/>
                </a:solidFill>
              </a:rPr>
              <a:t>Replace the photo layer, then send your photo to the back the same way.</a:t>
            </a:r>
            <a:endParaRPr sz="1000">
              <a:solidFill>
                <a:srgbClr val="FFFFFF"/>
              </a:solidFill>
            </a:endParaRPr>
          </a:p>
        </p:txBody>
      </p:sp>
      <p:sp>
        <p:nvSpPr>
          <p:cNvPr id="152" name="Google Shape;152;p17"/>
          <p:cNvSpPr txBox="1">
            <a:spLocks noGrp="1"/>
          </p:cNvSpPr>
          <p:nvPr>
            <p:ph type="title" idx="2"/>
          </p:nvPr>
        </p:nvSpPr>
        <p:spPr>
          <a:xfrm>
            <a:off x="229050" y="2241900"/>
            <a:ext cx="4121400" cy="659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3600">
                <a:solidFill>
                  <a:srgbClr val="FFFFFF"/>
                </a:solidFill>
                <a:latin typeface="Roboto"/>
                <a:ea typeface="Roboto"/>
                <a:cs typeface="Roboto"/>
                <a:sym typeface="Roboto"/>
              </a:defRPr>
            </a:lvl2pPr>
            <a:lvl3pPr lvl="2" algn="ctr" rtl="0">
              <a:spcBef>
                <a:spcPts val="0"/>
              </a:spcBef>
              <a:spcAft>
                <a:spcPts val="0"/>
              </a:spcAft>
              <a:buNone/>
              <a:defRPr sz="3600">
                <a:solidFill>
                  <a:srgbClr val="FFFFFF"/>
                </a:solidFill>
                <a:latin typeface="Roboto"/>
                <a:ea typeface="Roboto"/>
                <a:cs typeface="Roboto"/>
                <a:sym typeface="Roboto"/>
              </a:defRPr>
            </a:lvl3pPr>
            <a:lvl4pPr lvl="3" algn="ctr" rtl="0">
              <a:spcBef>
                <a:spcPts val="0"/>
              </a:spcBef>
              <a:spcAft>
                <a:spcPts val="0"/>
              </a:spcAft>
              <a:buNone/>
              <a:defRPr sz="3600">
                <a:solidFill>
                  <a:srgbClr val="FFFFFF"/>
                </a:solidFill>
                <a:latin typeface="Roboto"/>
                <a:ea typeface="Roboto"/>
                <a:cs typeface="Roboto"/>
                <a:sym typeface="Roboto"/>
              </a:defRPr>
            </a:lvl4pPr>
            <a:lvl5pPr lvl="4" algn="ctr" rtl="0">
              <a:spcBef>
                <a:spcPts val="0"/>
              </a:spcBef>
              <a:spcAft>
                <a:spcPts val="0"/>
              </a:spcAft>
              <a:buNone/>
              <a:defRPr sz="3600">
                <a:solidFill>
                  <a:srgbClr val="FFFFFF"/>
                </a:solidFill>
                <a:latin typeface="Roboto"/>
                <a:ea typeface="Roboto"/>
                <a:cs typeface="Roboto"/>
                <a:sym typeface="Roboto"/>
              </a:defRPr>
            </a:lvl5pPr>
            <a:lvl6pPr lvl="5" algn="ctr" rtl="0">
              <a:spcBef>
                <a:spcPts val="0"/>
              </a:spcBef>
              <a:spcAft>
                <a:spcPts val="0"/>
              </a:spcAft>
              <a:buNone/>
              <a:defRPr sz="3600">
                <a:solidFill>
                  <a:srgbClr val="FFFFFF"/>
                </a:solidFill>
                <a:latin typeface="Roboto"/>
                <a:ea typeface="Roboto"/>
                <a:cs typeface="Roboto"/>
                <a:sym typeface="Roboto"/>
              </a:defRPr>
            </a:lvl6pPr>
            <a:lvl7pPr lvl="6" algn="ctr" rtl="0">
              <a:spcBef>
                <a:spcPts val="0"/>
              </a:spcBef>
              <a:spcAft>
                <a:spcPts val="0"/>
              </a:spcAft>
              <a:buNone/>
              <a:defRPr sz="3600">
                <a:solidFill>
                  <a:srgbClr val="FFFFFF"/>
                </a:solidFill>
                <a:latin typeface="Roboto"/>
                <a:ea typeface="Roboto"/>
                <a:cs typeface="Roboto"/>
                <a:sym typeface="Roboto"/>
              </a:defRPr>
            </a:lvl7pPr>
            <a:lvl8pPr lvl="7" algn="ctr" rtl="0">
              <a:spcBef>
                <a:spcPts val="0"/>
              </a:spcBef>
              <a:spcAft>
                <a:spcPts val="0"/>
              </a:spcAft>
              <a:buNone/>
              <a:defRPr sz="3600">
                <a:solidFill>
                  <a:srgbClr val="FFFFFF"/>
                </a:solidFill>
                <a:latin typeface="Roboto"/>
                <a:ea typeface="Roboto"/>
                <a:cs typeface="Roboto"/>
                <a:sym typeface="Roboto"/>
              </a:defRPr>
            </a:lvl8pPr>
            <a:lvl9pPr lvl="8" algn="ctr" rtl="0">
              <a:spcBef>
                <a:spcPts val="0"/>
              </a:spcBef>
              <a:spcAft>
                <a:spcPts val="0"/>
              </a:spcAft>
              <a:buNone/>
              <a:defRPr sz="3600">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wo photos">
  <p:cSld name="Blank_1_1_1">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298600" y="542075"/>
            <a:ext cx="53808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 name="Google Shape;155;p18"/>
          <p:cNvPicPr preferRelativeResize="0"/>
          <p:nvPr/>
        </p:nvPicPr>
        <p:blipFill rotWithShape="1">
          <a:blip r:embed="rId2">
            <a:alphaModFix/>
          </a:blip>
          <a:srcRect t="7940" b="7940"/>
          <a:stretch/>
        </p:blipFill>
        <p:spPr>
          <a:xfrm>
            <a:off x="4564500" y="1414700"/>
            <a:ext cx="4579495" cy="2567898"/>
          </a:xfrm>
          <a:prstGeom prst="rect">
            <a:avLst/>
          </a:prstGeom>
          <a:noFill/>
          <a:ln>
            <a:noFill/>
          </a:ln>
        </p:spPr>
      </p:pic>
      <p:pic>
        <p:nvPicPr>
          <p:cNvPr id="156" name="Google Shape;156;p18"/>
          <p:cNvPicPr preferRelativeResize="0"/>
          <p:nvPr/>
        </p:nvPicPr>
        <p:blipFill rotWithShape="1">
          <a:blip r:embed="rId3">
            <a:alphaModFix/>
          </a:blip>
          <a:srcRect t="7940" b="7940"/>
          <a:stretch/>
        </p:blipFill>
        <p:spPr>
          <a:xfrm>
            <a:off x="-1" y="1414700"/>
            <a:ext cx="4579495" cy="2567898"/>
          </a:xfrm>
          <a:prstGeom prst="rect">
            <a:avLst/>
          </a:prstGeom>
          <a:noFill/>
          <a:ln>
            <a:noFill/>
          </a:ln>
        </p:spPr>
      </p:pic>
      <p:sp>
        <p:nvSpPr>
          <p:cNvPr id="157" name="Google Shape;157;p18"/>
          <p:cNvSpPr txBox="1">
            <a:spLocks noGrp="1"/>
          </p:cNvSpPr>
          <p:nvPr>
            <p:ph type="title" idx="2"/>
          </p:nvPr>
        </p:nvSpPr>
        <p:spPr>
          <a:xfrm>
            <a:off x="5679400" y="542075"/>
            <a:ext cx="3159600" cy="674700"/>
          </a:xfrm>
          <a:prstGeom prst="rect">
            <a:avLst/>
          </a:prstGeom>
          <a:noFill/>
          <a:ln>
            <a:noFill/>
          </a:ln>
        </p:spPr>
        <p:txBody>
          <a:bodyPr spcFirstLastPara="1" wrap="square" lIns="91425" tIns="91425" rIns="91425" bIns="91425" anchor="ctr"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grpSp>
        <p:nvGrpSpPr>
          <p:cNvPr id="158" name="Google Shape;158;p18"/>
          <p:cNvGrpSpPr/>
          <p:nvPr/>
        </p:nvGrpSpPr>
        <p:grpSpPr>
          <a:xfrm>
            <a:off x="386625" y="4747950"/>
            <a:ext cx="8452575" cy="400082"/>
            <a:chOff x="386625" y="4747950"/>
            <a:chExt cx="8452575" cy="400082"/>
          </a:xfrm>
        </p:grpSpPr>
        <p:sp>
          <p:nvSpPr>
            <p:cNvPr id="159" name="Google Shape;159;p18"/>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60" name="Google Shape;160;p18"/>
            <p:cNvGrpSpPr/>
            <p:nvPr/>
          </p:nvGrpSpPr>
          <p:grpSpPr>
            <a:xfrm>
              <a:off x="386711" y="5114356"/>
              <a:ext cx="1796788" cy="33676"/>
              <a:chOff x="2031822" y="2229250"/>
              <a:chExt cx="2193613" cy="39900"/>
            </a:xfrm>
          </p:grpSpPr>
          <p:sp>
            <p:nvSpPr>
              <p:cNvPr id="161" name="Google Shape;161;p18"/>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 name="Google Shape;165;p18"/>
            <p:cNvPicPr preferRelativeResize="0"/>
            <p:nvPr/>
          </p:nvPicPr>
          <p:blipFill>
            <a:blip r:embed="rId4">
              <a:alphaModFix/>
            </a:blip>
            <a:stretch>
              <a:fillRect/>
            </a:stretch>
          </p:blipFill>
          <p:spPr>
            <a:xfrm>
              <a:off x="386625" y="4747950"/>
              <a:ext cx="868051" cy="155525"/>
            </a:xfrm>
            <a:prstGeom prst="rect">
              <a:avLst/>
            </a:prstGeom>
            <a:noFill/>
            <a:ln>
              <a:noFill/>
            </a:ln>
          </p:spPr>
        </p:pic>
      </p:grpSp>
      <p:sp>
        <p:nvSpPr>
          <p:cNvPr id="166" name="Google Shape;166;p18"/>
          <p:cNvSpPr txBox="1"/>
          <p:nvPr/>
        </p:nvSpPr>
        <p:spPr>
          <a:xfrm>
            <a:off x="833575" y="4058800"/>
            <a:ext cx="2734200" cy="2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4A86E8"/>
                </a:solidFill>
                <a:latin typeface="Roboto"/>
                <a:ea typeface="Roboto"/>
                <a:cs typeface="Roboto"/>
                <a:sym typeface="Roboto"/>
              </a:rPr>
              <a:t>To update this photo (and delete this text box)</a:t>
            </a:r>
            <a:br>
              <a:rPr lang="en" sz="900">
                <a:solidFill>
                  <a:srgbClr val="4A86E8"/>
                </a:solidFill>
                <a:latin typeface="Roboto"/>
                <a:ea typeface="Roboto"/>
                <a:cs typeface="Roboto"/>
                <a:sym typeface="Roboto"/>
              </a:rPr>
            </a:br>
            <a:r>
              <a:rPr lang="en" sz="900">
                <a:solidFill>
                  <a:srgbClr val="4A86E8"/>
                </a:solidFill>
                <a:latin typeface="Roboto"/>
                <a:ea typeface="Roboto"/>
                <a:cs typeface="Roboto"/>
                <a:sym typeface="Roboto"/>
              </a:rPr>
              <a:t> go to “</a:t>
            </a:r>
            <a:r>
              <a:rPr lang="en" sz="900" b="1">
                <a:solidFill>
                  <a:srgbClr val="4A86E8"/>
                </a:solidFill>
                <a:latin typeface="Roboto"/>
                <a:ea typeface="Roboto"/>
                <a:cs typeface="Roboto"/>
                <a:sym typeface="Roboto"/>
              </a:rPr>
              <a:t>View</a:t>
            </a:r>
            <a:r>
              <a:rPr lang="en" sz="900">
                <a:solidFill>
                  <a:srgbClr val="4A86E8"/>
                </a:solidFill>
                <a:latin typeface="Roboto"/>
                <a:ea typeface="Roboto"/>
                <a:cs typeface="Roboto"/>
                <a:sym typeface="Roboto"/>
              </a:rPr>
              <a:t>” in the toolbar then “</a:t>
            </a:r>
            <a:r>
              <a:rPr lang="en" sz="900" b="1">
                <a:solidFill>
                  <a:srgbClr val="4A86E8"/>
                </a:solidFill>
                <a:latin typeface="Roboto"/>
                <a:ea typeface="Roboto"/>
                <a:cs typeface="Roboto"/>
                <a:sym typeface="Roboto"/>
              </a:rPr>
              <a:t>Master</a:t>
            </a:r>
            <a:r>
              <a:rPr lang="en" sz="900">
                <a:solidFill>
                  <a:srgbClr val="4A86E8"/>
                </a:solidFill>
                <a:latin typeface="Roboto"/>
                <a:ea typeface="Roboto"/>
                <a:cs typeface="Roboto"/>
                <a:sym typeface="Roboto"/>
              </a:rPr>
              <a:t>” and make adjustments there.</a:t>
            </a:r>
            <a:r>
              <a:rPr lang="en" sz="1100">
                <a:solidFill>
                  <a:srgbClr val="4A86E8"/>
                </a:solidFill>
                <a:latin typeface="Roboto"/>
                <a:ea typeface="Roboto"/>
                <a:cs typeface="Roboto"/>
                <a:sym typeface="Roboto"/>
              </a:rPr>
              <a:t> </a:t>
            </a:r>
            <a:endParaRPr sz="1100">
              <a:solidFill>
                <a:srgbClr val="4A86E8"/>
              </a:solidFill>
            </a:endParaRPr>
          </a:p>
          <a:p>
            <a:pPr marL="0" lvl="0" indent="0" algn="ctr" rtl="0">
              <a:spcBef>
                <a:spcPts val="0"/>
              </a:spcBef>
              <a:spcAft>
                <a:spcPts val="0"/>
              </a:spcAft>
              <a:buNone/>
            </a:pPr>
            <a:endParaRPr sz="900">
              <a:solidFill>
                <a:srgbClr val="4A86E8"/>
              </a:solidFill>
              <a:latin typeface="Roboto"/>
              <a:ea typeface="Roboto"/>
              <a:cs typeface="Roboto"/>
              <a:sym typeface="Roboto"/>
            </a:endParaRPr>
          </a:p>
        </p:txBody>
      </p:sp>
      <p:sp>
        <p:nvSpPr>
          <p:cNvPr id="167" name="Google Shape;167;p18"/>
          <p:cNvSpPr txBox="1"/>
          <p:nvPr/>
        </p:nvSpPr>
        <p:spPr>
          <a:xfrm>
            <a:off x="5496125" y="4058800"/>
            <a:ext cx="2734200" cy="2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4A86E8"/>
                </a:solidFill>
                <a:latin typeface="Roboto"/>
                <a:ea typeface="Roboto"/>
                <a:cs typeface="Roboto"/>
                <a:sym typeface="Roboto"/>
              </a:rPr>
              <a:t>To update this photo (and delete this text box)</a:t>
            </a:r>
            <a:br>
              <a:rPr lang="en" sz="900">
                <a:solidFill>
                  <a:srgbClr val="4A86E8"/>
                </a:solidFill>
                <a:latin typeface="Roboto"/>
                <a:ea typeface="Roboto"/>
                <a:cs typeface="Roboto"/>
                <a:sym typeface="Roboto"/>
              </a:rPr>
            </a:br>
            <a:r>
              <a:rPr lang="en" sz="900">
                <a:solidFill>
                  <a:srgbClr val="4A86E8"/>
                </a:solidFill>
                <a:latin typeface="Roboto"/>
                <a:ea typeface="Roboto"/>
                <a:cs typeface="Roboto"/>
                <a:sym typeface="Roboto"/>
              </a:rPr>
              <a:t> go to “</a:t>
            </a:r>
            <a:r>
              <a:rPr lang="en" sz="900" b="1">
                <a:solidFill>
                  <a:srgbClr val="4A86E8"/>
                </a:solidFill>
                <a:latin typeface="Roboto"/>
                <a:ea typeface="Roboto"/>
                <a:cs typeface="Roboto"/>
                <a:sym typeface="Roboto"/>
              </a:rPr>
              <a:t>View</a:t>
            </a:r>
            <a:r>
              <a:rPr lang="en" sz="900">
                <a:solidFill>
                  <a:srgbClr val="4A86E8"/>
                </a:solidFill>
                <a:latin typeface="Roboto"/>
                <a:ea typeface="Roboto"/>
                <a:cs typeface="Roboto"/>
                <a:sym typeface="Roboto"/>
              </a:rPr>
              <a:t>” in the toolbar then “</a:t>
            </a:r>
            <a:r>
              <a:rPr lang="en" sz="900" b="1">
                <a:solidFill>
                  <a:srgbClr val="4A86E8"/>
                </a:solidFill>
                <a:latin typeface="Roboto"/>
                <a:ea typeface="Roboto"/>
                <a:cs typeface="Roboto"/>
                <a:sym typeface="Roboto"/>
              </a:rPr>
              <a:t>Master</a:t>
            </a:r>
            <a:r>
              <a:rPr lang="en" sz="900">
                <a:solidFill>
                  <a:srgbClr val="4A86E8"/>
                </a:solidFill>
                <a:latin typeface="Roboto"/>
                <a:ea typeface="Roboto"/>
                <a:cs typeface="Roboto"/>
                <a:sym typeface="Roboto"/>
              </a:rPr>
              <a:t>” and</a:t>
            </a:r>
            <a:br>
              <a:rPr lang="en" sz="900">
                <a:solidFill>
                  <a:srgbClr val="4A86E8"/>
                </a:solidFill>
                <a:latin typeface="Roboto"/>
                <a:ea typeface="Roboto"/>
                <a:cs typeface="Roboto"/>
                <a:sym typeface="Roboto"/>
              </a:rPr>
            </a:br>
            <a:r>
              <a:rPr lang="en" sz="900">
                <a:solidFill>
                  <a:srgbClr val="4A86E8"/>
                </a:solidFill>
                <a:latin typeface="Roboto"/>
                <a:ea typeface="Roboto"/>
                <a:cs typeface="Roboto"/>
                <a:sym typeface="Roboto"/>
              </a:rPr>
              <a:t>make adjustments there.</a:t>
            </a:r>
            <a:r>
              <a:rPr lang="en" sz="1100">
                <a:solidFill>
                  <a:srgbClr val="4A86E8"/>
                </a:solidFill>
                <a:latin typeface="Roboto"/>
                <a:ea typeface="Roboto"/>
                <a:cs typeface="Roboto"/>
                <a:sym typeface="Roboto"/>
              </a:rPr>
              <a:t> </a:t>
            </a:r>
            <a:endParaRPr sz="1100">
              <a:solidFill>
                <a:srgbClr val="4A86E8"/>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Four photos">
  <p:cSld name="Blank_1_1_1_1">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298600" y="542075"/>
            <a:ext cx="53808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19"/>
          <p:cNvSpPr txBox="1">
            <a:spLocks noGrp="1"/>
          </p:cNvSpPr>
          <p:nvPr>
            <p:ph type="title" idx="2"/>
          </p:nvPr>
        </p:nvSpPr>
        <p:spPr>
          <a:xfrm>
            <a:off x="5679400" y="542075"/>
            <a:ext cx="3159600" cy="674700"/>
          </a:xfrm>
          <a:prstGeom prst="rect">
            <a:avLst/>
          </a:prstGeom>
          <a:noFill/>
          <a:ln>
            <a:noFill/>
          </a:ln>
        </p:spPr>
        <p:txBody>
          <a:bodyPr spcFirstLastPara="1" wrap="square" lIns="91425" tIns="91425" rIns="91425" bIns="91425" anchor="ctr"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grpSp>
        <p:nvGrpSpPr>
          <p:cNvPr id="171" name="Google Shape;171;p19"/>
          <p:cNvGrpSpPr/>
          <p:nvPr/>
        </p:nvGrpSpPr>
        <p:grpSpPr>
          <a:xfrm>
            <a:off x="386625" y="4747950"/>
            <a:ext cx="8452575" cy="400082"/>
            <a:chOff x="386625" y="4747950"/>
            <a:chExt cx="8452575" cy="400082"/>
          </a:xfrm>
        </p:grpSpPr>
        <p:sp>
          <p:nvSpPr>
            <p:cNvPr id="172" name="Google Shape;172;p1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73" name="Google Shape;173;p19"/>
            <p:cNvGrpSpPr/>
            <p:nvPr/>
          </p:nvGrpSpPr>
          <p:grpSpPr>
            <a:xfrm>
              <a:off x="386711" y="5114356"/>
              <a:ext cx="1796788" cy="33676"/>
              <a:chOff x="2031822" y="2229250"/>
              <a:chExt cx="2193613" cy="39900"/>
            </a:xfrm>
          </p:grpSpPr>
          <p:sp>
            <p:nvSpPr>
              <p:cNvPr id="174" name="Google Shape;174;p19"/>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8" name="Google Shape;178;p19"/>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id="179" name="Google Shape;179;p19"/>
          <p:cNvPicPr preferRelativeResize="0"/>
          <p:nvPr/>
        </p:nvPicPr>
        <p:blipFill rotWithShape="1">
          <a:blip r:embed="rId3">
            <a:alphaModFix/>
          </a:blip>
          <a:srcRect t="25244"/>
          <a:stretch/>
        </p:blipFill>
        <p:spPr>
          <a:xfrm>
            <a:off x="0" y="1414700"/>
            <a:ext cx="2290075" cy="2567903"/>
          </a:xfrm>
          <a:prstGeom prst="rect">
            <a:avLst/>
          </a:prstGeom>
          <a:noFill/>
          <a:ln>
            <a:noFill/>
          </a:ln>
        </p:spPr>
      </p:pic>
      <p:pic>
        <p:nvPicPr>
          <p:cNvPr id="180" name="Google Shape;180;p19"/>
          <p:cNvPicPr preferRelativeResize="0"/>
          <p:nvPr/>
        </p:nvPicPr>
        <p:blipFill rotWithShape="1">
          <a:blip r:embed="rId4">
            <a:alphaModFix/>
          </a:blip>
          <a:srcRect l="20277" r="20277"/>
          <a:stretch/>
        </p:blipFill>
        <p:spPr>
          <a:xfrm>
            <a:off x="6853925" y="1414700"/>
            <a:ext cx="2290072" cy="2567898"/>
          </a:xfrm>
          <a:prstGeom prst="rect">
            <a:avLst/>
          </a:prstGeom>
          <a:noFill/>
          <a:ln>
            <a:noFill/>
          </a:ln>
        </p:spPr>
      </p:pic>
      <p:pic>
        <p:nvPicPr>
          <p:cNvPr id="181" name="Google Shape;181;p19" descr="Server Floor with Purple Glow in Council Bluffs.jpg"/>
          <p:cNvPicPr preferRelativeResize="0"/>
          <p:nvPr/>
        </p:nvPicPr>
        <p:blipFill rotWithShape="1">
          <a:blip r:embed="rId5">
            <a:alphaModFix amt="87000"/>
          </a:blip>
          <a:srcRect l="9190" r="31359"/>
          <a:stretch/>
        </p:blipFill>
        <p:spPr>
          <a:xfrm>
            <a:off x="2290087" y="1414700"/>
            <a:ext cx="2290073" cy="2567900"/>
          </a:xfrm>
          <a:prstGeom prst="rect">
            <a:avLst/>
          </a:prstGeom>
          <a:noFill/>
          <a:ln>
            <a:noFill/>
          </a:ln>
        </p:spPr>
      </p:pic>
      <p:pic>
        <p:nvPicPr>
          <p:cNvPr id="182" name="Google Shape;182;p19"/>
          <p:cNvPicPr preferRelativeResize="0"/>
          <p:nvPr/>
        </p:nvPicPr>
        <p:blipFill rotWithShape="1">
          <a:blip r:embed="rId6">
            <a:alphaModFix/>
          </a:blip>
          <a:srcRect l="23594" t="22582" r="30386"/>
          <a:stretch/>
        </p:blipFill>
        <p:spPr>
          <a:xfrm>
            <a:off x="4580150" y="1414700"/>
            <a:ext cx="2290072" cy="2567898"/>
          </a:xfrm>
          <a:prstGeom prst="rect">
            <a:avLst/>
          </a:prstGeom>
          <a:noFill/>
          <a:ln>
            <a:noFill/>
          </a:ln>
        </p:spPr>
      </p:pic>
      <p:sp>
        <p:nvSpPr>
          <p:cNvPr id="183" name="Google Shape;183;p19"/>
          <p:cNvSpPr txBox="1"/>
          <p:nvPr/>
        </p:nvSpPr>
        <p:spPr>
          <a:xfrm>
            <a:off x="4975" y="4058800"/>
            <a:ext cx="9144000" cy="3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A86E8"/>
                </a:solidFill>
                <a:latin typeface="Roboto"/>
                <a:ea typeface="Roboto"/>
                <a:cs typeface="Roboto"/>
                <a:sym typeface="Roboto"/>
              </a:rPr>
              <a:t>To update these photos (and delete this text box) go to “</a:t>
            </a:r>
            <a:r>
              <a:rPr lang="en" sz="1100" b="1">
                <a:solidFill>
                  <a:srgbClr val="4A86E8"/>
                </a:solidFill>
                <a:latin typeface="Roboto"/>
                <a:ea typeface="Roboto"/>
                <a:cs typeface="Roboto"/>
                <a:sym typeface="Roboto"/>
              </a:rPr>
              <a:t>View</a:t>
            </a:r>
            <a:r>
              <a:rPr lang="en" sz="1100">
                <a:solidFill>
                  <a:srgbClr val="4A86E8"/>
                </a:solidFill>
                <a:latin typeface="Roboto"/>
                <a:ea typeface="Roboto"/>
                <a:cs typeface="Roboto"/>
                <a:sym typeface="Roboto"/>
              </a:rPr>
              <a:t>” in the toolbar then “</a:t>
            </a:r>
            <a:r>
              <a:rPr lang="en" sz="1100" b="1">
                <a:solidFill>
                  <a:srgbClr val="4A86E8"/>
                </a:solidFill>
                <a:latin typeface="Roboto"/>
                <a:ea typeface="Roboto"/>
                <a:cs typeface="Roboto"/>
                <a:sym typeface="Roboto"/>
              </a:rPr>
              <a:t>Master</a:t>
            </a:r>
            <a:r>
              <a:rPr lang="en" sz="1100">
                <a:solidFill>
                  <a:srgbClr val="4A86E8"/>
                </a:solidFill>
                <a:latin typeface="Roboto"/>
                <a:ea typeface="Roboto"/>
                <a:cs typeface="Roboto"/>
                <a:sym typeface="Roboto"/>
              </a:rPr>
              <a:t>” and make adjustments there.</a:t>
            </a:r>
            <a:endParaRPr sz="1100">
              <a:solidFill>
                <a:srgbClr val="4A86E8"/>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r chart 1">
  <p:cSld name="CUSTOM_4_2_2">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6" name="Google Shape;186;p20"/>
          <p:cNvGrpSpPr/>
          <p:nvPr/>
        </p:nvGrpSpPr>
        <p:grpSpPr>
          <a:xfrm>
            <a:off x="386625" y="4747950"/>
            <a:ext cx="8452575" cy="400082"/>
            <a:chOff x="386625" y="4747950"/>
            <a:chExt cx="8452575" cy="400082"/>
          </a:xfrm>
        </p:grpSpPr>
        <p:sp>
          <p:nvSpPr>
            <p:cNvPr id="187" name="Google Shape;187;p20"/>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88" name="Google Shape;188;p20"/>
            <p:cNvGrpSpPr/>
            <p:nvPr/>
          </p:nvGrpSpPr>
          <p:grpSpPr>
            <a:xfrm>
              <a:off x="386711" y="5114356"/>
              <a:ext cx="1796788" cy="33676"/>
              <a:chOff x="2031822" y="2229250"/>
              <a:chExt cx="2193613" cy="39900"/>
            </a:xfrm>
          </p:grpSpPr>
          <p:sp>
            <p:nvSpPr>
              <p:cNvPr id="189" name="Google Shape;189;p20"/>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3" name="Google Shape;193;p20"/>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194" name="Google Shape;194;p20"/>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
        <p:nvSpPr>
          <p:cNvPr id="195" name="Google Shape;195;p20"/>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To update this chart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rgbClr val="434343"/>
              </a:solidFill>
            </a:endParaRPr>
          </a:p>
        </p:txBody>
      </p:sp>
      <p:pic>
        <p:nvPicPr>
          <p:cNvPr id="196" name="Google Shape;196;p20" title="Title of Chart"/>
          <p:cNvPicPr preferRelativeResize="0"/>
          <p:nvPr/>
        </p:nvPicPr>
        <p:blipFill>
          <a:blip r:embed="rId3">
            <a:alphaModFix/>
          </a:blip>
          <a:stretch>
            <a:fillRect/>
          </a:stretch>
        </p:blipFill>
        <p:spPr>
          <a:xfrm>
            <a:off x="4166438" y="1278063"/>
            <a:ext cx="4441113" cy="27460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p:cSld name="Blank_1">
    <p:spTree>
      <p:nvGrpSpPr>
        <p:cNvPr id="1" name="Shape 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r chart 2">
  <p:cSld name="CUSTOM_4_2_2_1">
    <p:spTree>
      <p:nvGrpSpPr>
        <p:cNvPr id="1" name="Shape 197"/>
        <p:cNvGrpSpPr/>
        <p:nvPr/>
      </p:nvGrpSpPr>
      <p:grpSpPr>
        <a:xfrm>
          <a:off x="0" y="0"/>
          <a:ext cx="0" cy="0"/>
          <a:chOff x="0" y="0"/>
          <a:chExt cx="0" cy="0"/>
        </a:xfrm>
      </p:grpSpPr>
      <p:sp>
        <p:nvSpPr>
          <p:cNvPr id="198" name="Google Shape;198;p21"/>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9" name="Google Shape;199;p21"/>
          <p:cNvGrpSpPr/>
          <p:nvPr/>
        </p:nvGrpSpPr>
        <p:grpSpPr>
          <a:xfrm>
            <a:off x="386625" y="4747950"/>
            <a:ext cx="8452575" cy="400082"/>
            <a:chOff x="386625" y="4747950"/>
            <a:chExt cx="8452575" cy="400082"/>
          </a:xfrm>
        </p:grpSpPr>
        <p:sp>
          <p:nvSpPr>
            <p:cNvPr id="200" name="Google Shape;200;p21"/>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01" name="Google Shape;201;p21"/>
            <p:cNvGrpSpPr/>
            <p:nvPr/>
          </p:nvGrpSpPr>
          <p:grpSpPr>
            <a:xfrm>
              <a:off x="386711" y="5114356"/>
              <a:ext cx="1796788" cy="33676"/>
              <a:chOff x="2031822" y="2229250"/>
              <a:chExt cx="2193613" cy="39900"/>
            </a:xfrm>
          </p:grpSpPr>
          <p:sp>
            <p:nvSpPr>
              <p:cNvPr id="202" name="Google Shape;202;p21"/>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6" name="Google Shape;206;p21"/>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07" name="Google Shape;207;p21"/>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
        <p:nvSpPr>
          <p:cNvPr id="208" name="Google Shape;208;p21"/>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To update this chart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rgbClr val="434343"/>
              </a:solidFill>
            </a:endParaRPr>
          </a:p>
        </p:txBody>
      </p:sp>
      <p:pic>
        <p:nvPicPr>
          <p:cNvPr id="209" name="Google Shape;209;p21" title="Title of Chart"/>
          <p:cNvPicPr preferRelativeResize="0"/>
          <p:nvPr/>
        </p:nvPicPr>
        <p:blipFill>
          <a:blip r:embed="rId3">
            <a:alphaModFix/>
          </a:blip>
          <a:stretch>
            <a:fillRect/>
          </a:stretch>
        </p:blipFill>
        <p:spPr>
          <a:xfrm>
            <a:off x="4093620" y="1278075"/>
            <a:ext cx="4637550" cy="28675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meline">
  <p:cSld name="CUSTOM_4_1_1_1">
    <p:spTree>
      <p:nvGrpSpPr>
        <p:cNvPr id="1" name="Shape 210"/>
        <p:cNvGrpSpPr/>
        <p:nvPr/>
      </p:nvGrpSpPr>
      <p:grpSpPr>
        <a:xfrm>
          <a:off x="0" y="0"/>
          <a:ext cx="0" cy="0"/>
          <a:chOff x="0" y="0"/>
          <a:chExt cx="0" cy="0"/>
        </a:xfrm>
      </p:grpSpPr>
      <p:sp>
        <p:nvSpPr>
          <p:cNvPr id="211" name="Google Shape;211;p22"/>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2" name="Google Shape;212;p22"/>
          <p:cNvGrpSpPr/>
          <p:nvPr/>
        </p:nvGrpSpPr>
        <p:grpSpPr>
          <a:xfrm>
            <a:off x="386625" y="4747950"/>
            <a:ext cx="8452575" cy="400082"/>
            <a:chOff x="386625" y="4747950"/>
            <a:chExt cx="8452575" cy="400082"/>
          </a:xfrm>
        </p:grpSpPr>
        <p:sp>
          <p:nvSpPr>
            <p:cNvPr id="213" name="Google Shape;213;p22"/>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14" name="Google Shape;214;p22"/>
            <p:cNvGrpSpPr/>
            <p:nvPr/>
          </p:nvGrpSpPr>
          <p:grpSpPr>
            <a:xfrm>
              <a:off x="386711" y="5114356"/>
              <a:ext cx="1796788" cy="33676"/>
              <a:chOff x="2031822" y="2229250"/>
              <a:chExt cx="2193613" cy="39900"/>
            </a:xfrm>
          </p:grpSpPr>
          <p:sp>
            <p:nvSpPr>
              <p:cNvPr id="215" name="Google Shape;215;p22"/>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 name="Google Shape;219;p22"/>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20" name="Google Shape;220;p22"/>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To alter the event placement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rgbClr val="434343"/>
              </a:solidFill>
            </a:endParaRPr>
          </a:p>
        </p:txBody>
      </p:sp>
      <p:grpSp>
        <p:nvGrpSpPr>
          <p:cNvPr id="221" name="Google Shape;221;p22"/>
          <p:cNvGrpSpPr/>
          <p:nvPr/>
        </p:nvGrpSpPr>
        <p:grpSpPr>
          <a:xfrm>
            <a:off x="304800" y="2618672"/>
            <a:ext cx="8534400" cy="381003"/>
            <a:chOff x="304800" y="2618672"/>
            <a:chExt cx="8534400" cy="381003"/>
          </a:xfrm>
        </p:grpSpPr>
        <p:sp>
          <p:nvSpPr>
            <p:cNvPr id="222" name="Google Shape;222;p22"/>
            <p:cNvSpPr/>
            <p:nvPr/>
          </p:nvSpPr>
          <p:spPr>
            <a:xfrm>
              <a:off x="304800" y="2618675"/>
              <a:ext cx="85344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a:ea typeface="Roboto"/>
                <a:cs typeface="Roboto"/>
                <a:sym typeface="Roboto"/>
              </a:endParaRPr>
            </a:p>
          </p:txBody>
        </p:sp>
        <p:sp>
          <p:nvSpPr>
            <p:cNvPr id="223" name="Google Shape;223;p22"/>
            <p:cNvSpPr/>
            <p:nvPr/>
          </p:nvSpPr>
          <p:spPr>
            <a:xfrm>
              <a:off x="304800"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JAN</a:t>
              </a:r>
              <a:endParaRPr sz="1200">
                <a:solidFill>
                  <a:srgbClr val="FFFFFF"/>
                </a:solidFill>
                <a:latin typeface="Roboto"/>
                <a:ea typeface="Roboto"/>
                <a:cs typeface="Roboto"/>
                <a:sym typeface="Roboto"/>
              </a:endParaRPr>
            </a:p>
          </p:txBody>
        </p:sp>
        <p:sp>
          <p:nvSpPr>
            <p:cNvPr id="224" name="Google Shape;224;p22"/>
            <p:cNvSpPr/>
            <p:nvPr/>
          </p:nvSpPr>
          <p:spPr>
            <a:xfrm>
              <a:off x="1016008"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FEB</a:t>
              </a:r>
              <a:endParaRPr sz="1200">
                <a:solidFill>
                  <a:srgbClr val="FFFFFF"/>
                </a:solidFill>
                <a:latin typeface="Roboto"/>
                <a:ea typeface="Roboto"/>
                <a:cs typeface="Roboto"/>
                <a:sym typeface="Roboto"/>
              </a:endParaRPr>
            </a:p>
          </p:txBody>
        </p:sp>
        <p:sp>
          <p:nvSpPr>
            <p:cNvPr id="225" name="Google Shape;225;p22"/>
            <p:cNvSpPr/>
            <p:nvPr/>
          </p:nvSpPr>
          <p:spPr>
            <a:xfrm>
              <a:off x="1727216"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MAR</a:t>
              </a:r>
              <a:endParaRPr sz="1200">
                <a:solidFill>
                  <a:srgbClr val="FFFFFF"/>
                </a:solidFill>
                <a:latin typeface="Roboto"/>
                <a:ea typeface="Roboto"/>
                <a:cs typeface="Roboto"/>
                <a:sym typeface="Roboto"/>
              </a:endParaRPr>
            </a:p>
          </p:txBody>
        </p:sp>
        <p:sp>
          <p:nvSpPr>
            <p:cNvPr id="226" name="Google Shape;226;p22"/>
            <p:cNvSpPr/>
            <p:nvPr/>
          </p:nvSpPr>
          <p:spPr>
            <a:xfrm>
              <a:off x="2438424"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APR</a:t>
              </a:r>
              <a:endParaRPr sz="1200">
                <a:solidFill>
                  <a:srgbClr val="FFFFFF"/>
                </a:solidFill>
                <a:latin typeface="Roboto"/>
                <a:ea typeface="Roboto"/>
                <a:cs typeface="Roboto"/>
                <a:sym typeface="Roboto"/>
              </a:endParaRPr>
            </a:p>
          </p:txBody>
        </p:sp>
        <p:sp>
          <p:nvSpPr>
            <p:cNvPr id="227" name="Google Shape;227;p22"/>
            <p:cNvSpPr/>
            <p:nvPr/>
          </p:nvSpPr>
          <p:spPr>
            <a:xfrm>
              <a:off x="3149632"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MAY</a:t>
              </a:r>
              <a:endParaRPr sz="1200">
                <a:solidFill>
                  <a:srgbClr val="FFFFFF"/>
                </a:solidFill>
                <a:latin typeface="Roboto"/>
                <a:ea typeface="Roboto"/>
                <a:cs typeface="Roboto"/>
                <a:sym typeface="Roboto"/>
              </a:endParaRPr>
            </a:p>
          </p:txBody>
        </p:sp>
        <p:sp>
          <p:nvSpPr>
            <p:cNvPr id="228" name="Google Shape;228;p22"/>
            <p:cNvSpPr/>
            <p:nvPr/>
          </p:nvSpPr>
          <p:spPr>
            <a:xfrm>
              <a:off x="3860840"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JUN</a:t>
              </a:r>
              <a:endParaRPr sz="1200">
                <a:solidFill>
                  <a:srgbClr val="FFFFFF"/>
                </a:solidFill>
                <a:latin typeface="Roboto"/>
                <a:ea typeface="Roboto"/>
                <a:cs typeface="Roboto"/>
                <a:sym typeface="Roboto"/>
              </a:endParaRPr>
            </a:p>
          </p:txBody>
        </p:sp>
        <p:sp>
          <p:nvSpPr>
            <p:cNvPr id="229" name="Google Shape;229;p22"/>
            <p:cNvSpPr/>
            <p:nvPr/>
          </p:nvSpPr>
          <p:spPr>
            <a:xfrm>
              <a:off x="4572048"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JUL</a:t>
              </a:r>
              <a:endParaRPr sz="1200">
                <a:solidFill>
                  <a:srgbClr val="FFFFFF"/>
                </a:solidFill>
                <a:latin typeface="Roboto"/>
                <a:ea typeface="Roboto"/>
                <a:cs typeface="Roboto"/>
                <a:sym typeface="Roboto"/>
              </a:endParaRPr>
            </a:p>
          </p:txBody>
        </p:sp>
        <p:sp>
          <p:nvSpPr>
            <p:cNvPr id="230" name="Google Shape;230;p22"/>
            <p:cNvSpPr/>
            <p:nvPr/>
          </p:nvSpPr>
          <p:spPr>
            <a:xfrm>
              <a:off x="5283256"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AUG</a:t>
              </a:r>
              <a:endParaRPr sz="1200">
                <a:solidFill>
                  <a:srgbClr val="FFFFFF"/>
                </a:solidFill>
                <a:latin typeface="Roboto"/>
                <a:ea typeface="Roboto"/>
                <a:cs typeface="Roboto"/>
                <a:sym typeface="Roboto"/>
              </a:endParaRPr>
            </a:p>
          </p:txBody>
        </p:sp>
        <p:sp>
          <p:nvSpPr>
            <p:cNvPr id="231" name="Google Shape;231;p22"/>
            <p:cNvSpPr/>
            <p:nvPr/>
          </p:nvSpPr>
          <p:spPr>
            <a:xfrm>
              <a:off x="5994464"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SEP</a:t>
              </a:r>
              <a:endParaRPr sz="1200">
                <a:solidFill>
                  <a:srgbClr val="FFFFFF"/>
                </a:solidFill>
                <a:latin typeface="Roboto"/>
                <a:ea typeface="Roboto"/>
                <a:cs typeface="Roboto"/>
                <a:sym typeface="Roboto"/>
              </a:endParaRPr>
            </a:p>
          </p:txBody>
        </p:sp>
        <p:sp>
          <p:nvSpPr>
            <p:cNvPr id="232" name="Google Shape;232;p22"/>
            <p:cNvSpPr/>
            <p:nvPr/>
          </p:nvSpPr>
          <p:spPr>
            <a:xfrm>
              <a:off x="6705672"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OCT</a:t>
              </a:r>
              <a:endParaRPr sz="1200">
                <a:solidFill>
                  <a:srgbClr val="FFFFFF"/>
                </a:solidFill>
                <a:latin typeface="Roboto"/>
                <a:ea typeface="Roboto"/>
                <a:cs typeface="Roboto"/>
                <a:sym typeface="Roboto"/>
              </a:endParaRPr>
            </a:p>
          </p:txBody>
        </p:sp>
        <p:sp>
          <p:nvSpPr>
            <p:cNvPr id="233" name="Google Shape;233;p22"/>
            <p:cNvSpPr/>
            <p:nvPr/>
          </p:nvSpPr>
          <p:spPr>
            <a:xfrm>
              <a:off x="7416880"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NOV</a:t>
              </a:r>
              <a:endParaRPr sz="1200">
                <a:solidFill>
                  <a:srgbClr val="FFFFFF"/>
                </a:solidFill>
                <a:latin typeface="Roboto"/>
                <a:ea typeface="Roboto"/>
                <a:cs typeface="Roboto"/>
                <a:sym typeface="Roboto"/>
              </a:endParaRPr>
            </a:p>
          </p:txBody>
        </p:sp>
        <p:sp>
          <p:nvSpPr>
            <p:cNvPr id="234" name="Google Shape;234;p22"/>
            <p:cNvSpPr/>
            <p:nvPr/>
          </p:nvSpPr>
          <p:spPr>
            <a:xfrm>
              <a:off x="8128089"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DEC</a:t>
              </a:r>
              <a:endParaRPr sz="1200">
                <a:solidFill>
                  <a:srgbClr val="FFFFFF"/>
                </a:solidFill>
                <a:latin typeface="Roboto"/>
                <a:ea typeface="Roboto"/>
                <a:cs typeface="Roboto"/>
                <a:sym typeface="Roboto"/>
              </a:endParaRPr>
            </a:p>
          </p:txBody>
        </p:sp>
      </p:grpSp>
      <p:cxnSp>
        <p:nvCxnSpPr>
          <p:cNvPr id="235" name="Google Shape;235;p22"/>
          <p:cNvCxnSpPr/>
          <p:nvPr/>
        </p:nvCxnSpPr>
        <p:spPr>
          <a:xfrm>
            <a:off x="3816175" y="3002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236" name="Google Shape;236;p22"/>
          <p:cNvCxnSpPr/>
          <p:nvPr/>
        </p:nvCxnSpPr>
        <p:spPr>
          <a:xfrm rot="10800000">
            <a:off x="2713450" y="1505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237" name="Google Shape;237;p22"/>
          <p:cNvCxnSpPr/>
          <p:nvPr/>
        </p:nvCxnSpPr>
        <p:spPr>
          <a:xfrm>
            <a:off x="6033825" y="3002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238" name="Google Shape;238;p22"/>
          <p:cNvCxnSpPr/>
          <p:nvPr/>
        </p:nvCxnSpPr>
        <p:spPr>
          <a:xfrm rot="10800000">
            <a:off x="6459925" y="1505250"/>
            <a:ext cx="0" cy="1104600"/>
          </a:xfrm>
          <a:prstGeom prst="straightConnector1">
            <a:avLst/>
          </a:prstGeom>
          <a:noFill/>
          <a:ln w="9525" cap="flat" cmpd="sng">
            <a:solidFill>
              <a:srgbClr val="434343"/>
            </a:solidFill>
            <a:prstDash val="solid"/>
            <a:round/>
            <a:headEnd type="none" w="med" len="med"/>
            <a:tailEnd type="none" w="med" len="med"/>
          </a:ln>
        </p:spPr>
      </p:cxnSp>
      <p:sp>
        <p:nvSpPr>
          <p:cNvPr id="239" name="Google Shape;239;p22"/>
          <p:cNvSpPr txBox="1">
            <a:spLocks noGrp="1"/>
          </p:cNvSpPr>
          <p:nvPr>
            <p:ph type="subTitle" idx="1"/>
          </p:nvPr>
        </p:nvSpPr>
        <p:spPr>
          <a:xfrm>
            <a:off x="6459925" y="1412150"/>
            <a:ext cx="1182900" cy="5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240" name="Google Shape;240;p22"/>
          <p:cNvSpPr txBox="1">
            <a:spLocks noGrp="1"/>
          </p:cNvSpPr>
          <p:nvPr>
            <p:ph type="subTitle" idx="2"/>
          </p:nvPr>
        </p:nvSpPr>
        <p:spPr>
          <a:xfrm>
            <a:off x="2713450" y="1412150"/>
            <a:ext cx="1182900" cy="5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241" name="Google Shape;241;p22"/>
          <p:cNvSpPr txBox="1">
            <a:spLocks noGrp="1"/>
          </p:cNvSpPr>
          <p:nvPr>
            <p:ph type="subTitle" idx="3"/>
          </p:nvPr>
        </p:nvSpPr>
        <p:spPr>
          <a:xfrm>
            <a:off x="3816175" y="3613350"/>
            <a:ext cx="1182900" cy="56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242" name="Google Shape;242;p22"/>
          <p:cNvSpPr txBox="1">
            <a:spLocks noGrp="1"/>
          </p:cNvSpPr>
          <p:nvPr>
            <p:ph type="subTitle" idx="4"/>
          </p:nvPr>
        </p:nvSpPr>
        <p:spPr>
          <a:xfrm>
            <a:off x="6033825" y="3613350"/>
            <a:ext cx="1182900" cy="56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ine chart">
  <p:cSld name="CUSTOM_4_2_3">
    <p:spTree>
      <p:nvGrpSpPr>
        <p:cNvPr id="1" name="Shape 243"/>
        <p:cNvGrpSpPr/>
        <p:nvPr/>
      </p:nvGrpSpPr>
      <p:grpSpPr>
        <a:xfrm>
          <a:off x="0" y="0"/>
          <a:ext cx="0" cy="0"/>
          <a:chOff x="0" y="0"/>
          <a:chExt cx="0" cy="0"/>
        </a:xfrm>
      </p:grpSpPr>
      <p:sp>
        <p:nvSpPr>
          <p:cNvPr id="244" name="Google Shape;244;p23"/>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 name="Google Shape;245;p23"/>
          <p:cNvGrpSpPr/>
          <p:nvPr/>
        </p:nvGrpSpPr>
        <p:grpSpPr>
          <a:xfrm>
            <a:off x="386625" y="4747950"/>
            <a:ext cx="8452575" cy="400082"/>
            <a:chOff x="386625" y="4747950"/>
            <a:chExt cx="8452575" cy="400082"/>
          </a:xfrm>
        </p:grpSpPr>
        <p:sp>
          <p:nvSpPr>
            <p:cNvPr id="246" name="Google Shape;246;p2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47" name="Google Shape;247;p23"/>
            <p:cNvGrpSpPr/>
            <p:nvPr/>
          </p:nvGrpSpPr>
          <p:grpSpPr>
            <a:xfrm>
              <a:off x="386711" y="5114356"/>
              <a:ext cx="1796788" cy="33676"/>
              <a:chOff x="2031822" y="2229250"/>
              <a:chExt cx="2193613" cy="39900"/>
            </a:xfrm>
          </p:grpSpPr>
          <p:sp>
            <p:nvSpPr>
              <p:cNvPr id="248" name="Google Shape;248;p23"/>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2" name="Google Shape;252;p23"/>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53" name="Google Shape;253;p23"/>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
        <p:nvSpPr>
          <p:cNvPr id="254" name="Google Shape;254;p23"/>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To update this chart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rgbClr val="434343"/>
              </a:solidFill>
            </a:endParaRPr>
          </a:p>
        </p:txBody>
      </p:sp>
      <p:pic>
        <p:nvPicPr>
          <p:cNvPr id="255" name="Google Shape;255;p23" title="Title of Chart"/>
          <p:cNvPicPr preferRelativeResize="0"/>
          <p:nvPr/>
        </p:nvPicPr>
        <p:blipFill>
          <a:blip r:embed="rId3">
            <a:alphaModFix/>
          </a:blip>
          <a:stretch>
            <a:fillRect/>
          </a:stretch>
        </p:blipFill>
        <p:spPr>
          <a:xfrm>
            <a:off x="4146550" y="1278075"/>
            <a:ext cx="4584624" cy="28348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e chart">
  <p:cSld name="CUSTOM_4_2_4">
    <p:spTree>
      <p:nvGrpSpPr>
        <p:cNvPr id="1" name="Shape 256"/>
        <p:cNvGrpSpPr/>
        <p:nvPr/>
      </p:nvGrpSpPr>
      <p:grpSpPr>
        <a:xfrm>
          <a:off x="0" y="0"/>
          <a:ext cx="0" cy="0"/>
          <a:chOff x="0" y="0"/>
          <a:chExt cx="0" cy="0"/>
        </a:xfrm>
      </p:grpSpPr>
      <p:sp>
        <p:nvSpPr>
          <p:cNvPr id="257" name="Google Shape;257;p24"/>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8" name="Google Shape;258;p24"/>
          <p:cNvGrpSpPr/>
          <p:nvPr/>
        </p:nvGrpSpPr>
        <p:grpSpPr>
          <a:xfrm>
            <a:off x="386625" y="4747950"/>
            <a:ext cx="8452575" cy="400082"/>
            <a:chOff x="386625" y="4747950"/>
            <a:chExt cx="8452575" cy="400082"/>
          </a:xfrm>
        </p:grpSpPr>
        <p:sp>
          <p:nvSpPr>
            <p:cNvPr id="259" name="Google Shape;259;p2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60" name="Google Shape;260;p24"/>
            <p:cNvGrpSpPr/>
            <p:nvPr/>
          </p:nvGrpSpPr>
          <p:grpSpPr>
            <a:xfrm>
              <a:off x="386711" y="5114356"/>
              <a:ext cx="1796788" cy="33676"/>
              <a:chOff x="2031822" y="2229250"/>
              <a:chExt cx="2193613" cy="39900"/>
            </a:xfrm>
          </p:grpSpPr>
          <p:sp>
            <p:nvSpPr>
              <p:cNvPr id="261" name="Google Shape;261;p24"/>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5" name="Google Shape;265;p24"/>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66" name="Google Shape;266;p24"/>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
        <p:nvSpPr>
          <p:cNvPr id="267" name="Google Shape;267;p24"/>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To update this chart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rgbClr val="434343"/>
              </a:solidFill>
            </a:endParaRPr>
          </a:p>
        </p:txBody>
      </p:sp>
      <p:pic>
        <p:nvPicPr>
          <p:cNvPr id="268" name="Google Shape;268;p24" title="Title of Chart"/>
          <p:cNvPicPr preferRelativeResize="0"/>
          <p:nvPr/>
        </p:nvPicPr>
        <p:blipFill>
          <a:blip r:embed="rId3">
            <a:alphaModFix/>
          </a:blip>
          <a:stretch>
            <a:fillRect/>
          </a:stretch>
        </p:blipFill>
        <p:spPr>
          <a:xfrm>
            <a:off x="4204573" y="1278063"/>
            <a:ext cx="4526601" cy="27989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Four key points">
  <p:cSld name="Blank_1_1_1_1_1">
    <p:spTree>
      <p:nvGrpSpPr>
        <p:cNvPr id="1" name="Shape 269"/>
        <p:cNvGrpSpPr/>
        <p:nvPr/>
      </p:nvGrpSpPr>
      <p:grpSpPr>
        <a:xfrm>
          <a:off x="0" y="0"/>
          <a:ext cx="0" cy="0"/>
          <a:chOff x="0" y="0"/>
          <a:chExt cx="0" cy="0"/>
        </a:xfrm>
      </p:grpSpPr>
      <p:grpSp>
        <p:nvGrpSpPr>
          <p:cNvPr id="270" name="Google Shape;270;p25"/>
          <p:cNvGrpSpPr/>
          <p:nvPr/>
        </p:nvGrpSpPr>
        <p:grpSpPr>
          <a:xfrm>
            <a:off x="0" y="0"/>
            <a:ext cx="9144000" cy="5148032"/>
            <a:chOff x="0" y="0"/>
            <a:chExt cx="9144000" cy="5148032"/>
          </a:xfrm>
        </p:grpSpPr>
        <p:grpSp>
          <p:nvGrpSpPr>
            <p:cNvPr id="271" name="Google Shape;271;p25"/>
            <p:cNvGrpSpPr/>
            <p:nvPr/>
          </p:nvGrpSpPr>
          <p:grpSpPr>
            <a:xfrm>
              <a:off x="0" y="0"/>
              <a:ext cx="9144000" cy="5148032"/>
              <a:chOff x="0" y="0"/>
              <a:chExt cx="9144000" cy="5148032"/>
            </a:xfrm>
          </p:grpSpPr>
          <p:pic>
            <p:nvPicPr>
              <p:cNvPr id="272" name="Google Shape;272;p25"/>
              <p:cNvPicPr preferRelativeResize="0"/>
              <p:nvPr/>
            </p:nvPicPr>
            <p:blipFill rotWithShape="1">
              <a:blip r:embed="rId2">
                <a:alphaModFix/>
              </a:blip>
              <a:srcRect t="4995" b="5004"/>
              <a:stretch/>
            </p:blipFill>
            <p:spPr>
              <a:xfrm>
                <a:off x="0" y="0"/>
                <a:ext cx="9144000" cy="5143500"/>
              </a:xfrm>
              <a:prstGeom prst="rect">
                <a:avLst/>
              </a:prstGeom>
              <a:noFill/>
              <a:ln>
                <a:noFill/>
              </a:ln>
            </p:spPr>
          </p:pic>
          <p:grpSp>
            <p:nvGrpSpPr>
              <p:cNvPr id="273" name="Google Shape;273;p25"/>
              <p:cNvGrpSpPr/>
              <p:nvPr/>
            </p:nvGrpSpPr>
            <p:grpSpPr>
              <a:xfrm>
                <a:off x="386711" y="5114356"/>
                <a:ext cx="1796788" cy="33676"/>
                <a:chOff x="2031822" y="2229250"/>
                <a:chExt cx="2193613" cy="39900"/>
              </a:xfrm>
            </p:grpSpPr>
            <p:sp>
              <p:nvSpPr>
                <p:cNvPr id="274" name="Google Shape;274;p25"/>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5"/>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8" name="Google Shape;278;p25"/>
              <p:cNvPicPr preferRelativeResize="0"/>
              <p:nvPr/>
            </p:nvPicPr>
            <p:blipFill>
              <a:blip r:embed="rId3">
                <a:alphaModFix/>
              </a:blip>
              <a:stretch>
                <a:fillRect/>
              </a:stretch>
            </p:blipFill>
            <p:spPr>
              <a:xfrm>
                <a:off x="386625" y="4747950"/>
                <a:ext cx="868051" cy="155525"/>
              </a:xfrm>
              <a:prstGeom prst="rect">
                <a:avLst/>
              </a:prstGeom>
              <a:noFill/>
              <a:ln>
                <a:noFill/>
              </a:ln>
            </p:spPr>
          </p:pic>
        </p:grpSp>
        <p:sp>
          <p:nvSpPr>
            <p:cNvPr id="279" name="Google Shape;279;p25"/>
            <p:cNvSpPr/>
            <p:nvPr/>
          </p:nvSpPr>
          <p:spPr>
            <a:xfrm>
              <a:off x="3835950" y="1835688"/>
              <a:ext cx="1472100" cy="1472100"/>
            </a:xfrm>
            <a:prstGeom prst="ellipse">
              <a:avLst/>
            </a:prstGeom>
            <a:solidFill>
              <a:srgbClr val="FFFFFF"/>
            </a:solidFill>
            <a:ln>
              <a:noFill/>
            </a:ln>
            <a:effectLst>
              <a:outerShdw blurRad="357188" dist="9525"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25"/>
            <p:cNvPicPr preferRelativeResize="0"/>
            <p:nvPr/>
          </p:nvPicPr>
          <p:blipFill>
            <a:blip r:embed="rId4">
              <a:alphaModFix/>
            </a:blip>
            <a:stretch>
              <a:fillRect/>
            </a:stretch>
          </p:blipFill>
          <p:spPr>
            <a:xfrm>
              <a:off x="4220538" y="2220288"/>
              <a:ext cx="702924" cy="702924"/>
            </a:xfrm>
            <a:prstGeom prst="rect">
              <a:avLst/>
            </a:prstGeom>
            <a:noFill/>
            <a:ln>
              <a:noFill/>
            </a:ln>
          </p:spPr>
        </p:pic>
      </p:grpSp>
      <p:sp>
        <p:nvSpPr>
          <p:cNvPr id="281" name="Google Shape;281;p25"/>
          <p:cNvSpPr txBox="1">
            <a:spLocks noGrp="1"/>
          </p:cNvSpPr>
          <p:nvPr>
            <p:ph type="title"/>
          </p:nvPr>
        </p:nvSpPr>
        <p:spPr>
          <a:xfrm>
            <a:off x="477075" y="3352000"/>
            <a:ext cx="1612200" cy="76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48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2" name="Google Shape;282;p25"/>
          <p:cNvSpPr txBox="1">
            <a:spLocks noGrp="1"/>
          </p:cNvSpPr>
          <p:nvPr>
            <p:ph type="title" idx="2"/>
          </p:nvPr>
        </p:nvSpPr>
        <p:spPr>
          <a:xfrm>
            <a:off x="477075" y="903150"/>
            <a:ext cx="1612200" cy="76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48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3" name="Google Shape;283;p25"/>
          <p:cNvSpPr txBox="1">
            <a:spLocks noGrp="1"/>
          </p:cNvSpPr>
          <p:nvPr>
            <p:ph type="title" idx="3"/>
          </p:nvPr>
        </p:nvSpPr>
        <p:spPr>
          <a:xfrm>
            <a:off x="5049000" y="3352000"/>
            <a:ext cx="1612200" cy="76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48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4" name="Google Shape;284;p25"/>
          <p:cNvSpPr txBox="1">
            <a:spLocks noGrp="1"/>
          </p:cNvSpPr>
          <p:nvPr>
            <p:ph type="title" idx="4"/>
          </p:nvPr>
        </p:nvSpPr>
        <p:spPr>
          <a:xfrm>
            <a:off x="5049000" y="903150"/>
            <a:ext cx="1612200" cy="76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48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5" name="Google Shape;285;p25"/>
          <p:cNvSpPr txBox="1">
            <a:spLocks noGrp="1"/>
          </p:cNvSpPr>
          <p:nvPr>
            <p:ph type="title" idx="5"/>
          </p:nvPr>
        </p:nvSpPr>
        <p:spPr>
          <a:xfrm>
            <a:off x="2109550" y="1021150"/>
            <a:ext cx="1985400" cy="553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sp>
        <p:nvSpPr>
          <p:cNvPr id="286" name="Google Shape;286;p25"/>
          <p:cNvSpPr txBox="1">
            <a:spLocks noGrp="1"/>
          </p:cNvSpPr>
          <p:nvPr>
            <p:ph type="title" idx="6"/>
          </p:nvPr>
        </p:nvSpPr>
        <p:spPr>
          <a:xfrm>
            <a:off x="6681625" y="1021150"/>
            <a:ext cx="1985400" cy="553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sp>
        <p:nvSpPr>
          <p:cNvPr id="287" name="Google Shape;287;p25"/>
          <p:cNvSpPr txBox="1">
            <a:spLocks noGrp="1"/>
          </p:cNvSpPr>
          <p:nvPr>
            <p:ph type="title" idx="7"/>
          </p:nvPr>
        </p:nvSpPr>
        <p:spPr>
          <a:xfrm>
            <a:off x="2109550" y="3470000"/>
            <a:ext cx="1985400" cy="553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sp>
        <p:nvSpPr>
          <p:cNvPr id="288" name="Google Shape;288;p25"/>
          <p:cNvSpPr txBox="1">
            <a:spLocks noGrp="1"/>
          </p:cNvSpPr>
          <p:nvPr>
            <p:ph type="title" idx="8"/>
          </p:nvPr>
        </p:nvSpPr>
        <p:spPr>
          <a:xfrm>
            <a:off x="6681625" y="3470000"/>
            <a:ext cx="1985400" cy="553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1 - Red">
  <p:cSld name="CUSTOM_5_1">
    <p:bg>
      <p:bgPr>
        <a:solidFill>
          <a:srgbClr val="FFFFFF"/>
        </a:solidFill>
        <a:effectLst/>
      </p:bgPr>
    </p:bg>
    <p:spTree>
      <p:nvGrpSpPr>
        <p:cNvPr id="1" name="Shape 289"/>
        <p:cNvGrpSpPr/>
        <p:nvPr/>
      </p:nvGrpSpPr>
      <p:grpSpPr>
        <a:xfrm>
          <a:off x="0" y="0"/>
          <a:ext cx="0" cy="0"/>
          <a:chOff x="0" y="0"/>
          <a:chExt cx="0" cy="0"/>
        </a:xfrm>
      </p:grpSpPr>
      <p:pic>
        <p:nvPicPr>
          <p:cNvPr id="290" name="Google Shape;290;p26"/>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291" name="Google Shape;291;p26"/>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292" name="Google Shape;292;p26"/>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293" name="Google Shape;293;p26"/>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ideas">
  <p:cSld name="CUSTOM_6">
    <p:spTree>
      <p:nvGrpSpPr>
        <p:cNvPr id="1" name="Shape 294"/>
        <p:cNvGrpSpPr/>
        <p:nvPr/>
      </p:nvGrpSpPr>
      <p:grpSpPr>
        <a:xfrm>
          <a:off x="0" y="0"/>
          <a:ext cx="0" cy="0"/>
          <a:chOff x="0" y="0"/>
          <a:chExt cx="0" cy="0"/>
        </a:xfrm>
      </p:grpSpPr>
      <p:sp>
        <p:nvSpPr>
          <p:cNvPr id="295" name="Google Shape;295;p27"/>
          <p:cNvSpPr txBox="1">
            <a:spLocks noGrp="1"/>
          </p:cNvSpPr>
          <p:nvPr>
            <p:ph type="title"/>
          </p:nvPr>
        </p:nvSpPr>
        <p:spPr>
          <a:xfrm>
            <a:off x="298000" y="1582875"/>
            <a:ext cx="2745600" cy="530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296" name="Google Shape;296;p27"/>
          <p:cNvSpPr txBox="1">
            <a:spLocks noGrp="1"/>
          </p:cNvSpPr>
          <p:nvPr>
            <p:ph type="title" idx="2"/>
          </p:nvPr>
        </p:nvSpPr>
        <p:spPr>
          <a:xfrm>
            <a:off x="3195867" y="1582875"/>
            <a:ext cx="2745600" cy="530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297" name="Google Shape;297;p27"/>
          <p:cNvSpPr txBox="1">
            <a:spLocks noGrp="1"/>
          </p:cNvSpPr>
          <p:nvPr>
            <p:ph type="title" idx="3"/>
          </p:nvPr>
        </p:nvSpPr>
        <p:spPr>
          <a:xfrm>
            <a:off x="6093746" y="1582875"/>
            <a:ext cx="2745600" cy="530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298" name="Google Shape;298;p27"/>
          <p:cNvSpPr txBox="1">
            <a:spLocks noGrp="1"/>
          </p:cNvSpPr>
          <p:nvPr>
            <p:ph type="title" idx="4"/>
          </p:nvPr>
        </p:nvSpPr>
        <p:spPr>
          <a:xfrm>
            <a:off x="298000" y="2284875"/>
            <a:ext cx="27456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299" name="Google Shape;299;p27"/>
          <p:cNvSpPr txBox="1">
            <a:spLocks noGrp="1"/>
          </p:cNvSpPr>
          <p:nvPr>
            <p:ph type="title" idx="5"/>
          </p:nvPr>
        </p:nvSpPr>
        <p:spPr>
          <a:xfrm>
            <a:off x="3195863" y="2284875"/>
            <a:ext cx="27456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00" name="Google Shape;300;p27"/>
          <p:cNvSpPr txBox="1">
            <a:spLocks noGrp="1"/>
          </p:cNvSpPr>
          <p:nvPr>
            <p:ph type="title" idx="6"/>
          </p:nvPr>
        </p:nvSpPr>
        <p:spPr>
          <a:xfrm>
            <a:off x="6093738" y="2284875"/>
            <a:ext cx="27456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grpSp>
        <p:nvGrpSpPr>
          <p:cNvPr id="301" name="Google Shape;301;p27"/>
          <p:cNvGrpSpPr/>
          <p:nvPr/>
        </p:nvGrpSpPr>
        <p:grpSpPr>
          <a:xfrm>
            <a:off x="386625" y="4747950"/>
            <a:ext cx="8452575" cy="400082"/>
            <a:chOff x="386625" y="4747950"/>
            <a:chExt cx="8452575" cy="400082"/>
          </a:xfrm>
        </p:grpSpPr>
        <p:sp>
          <p:nvSpPr>
            <p:cNvPr id="302" name="Google Shape;302;p27"/>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03" name="Google Shape;303;p27"/>
            <p:cNvGrpSpPr/>
            <p:nvPr/>
          </p:nvGrpSpPr>
          <p:grpSpPr>
            <a:xfrm>
              <a:off x="386711" y="5114356"/>
              <a:ext cx="1796788" cy="33676"/>
              <a:chOff x="2031822" y="2229250"/>
              <a:chExt cx="2193613" cy="39900"/>
            </a:xfrm>
          </p:grpSpPr>
          <p:sp>
            <p:nvSpPr>
              <p:cNvPr id="304" name="Google Shape;304;p27"/>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8" name="Google Shape;308;p27"/>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09" name="Google Shape;309;p27"/>
          <p:cNvSpPr txBox="1">
            <a:spLocks noGrp="1"/>
          </p:cNvSpPr>
          <p:nvPr>
            <p:ph type="title" idx="7"/>
          </p:nvPr>
        </p:nvSpPr>
        <p:spPr>
          <a:xfrm>
            <a:off x="298600" y="549575"/>
            <a:ext cx="85407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ideas">
  <p:cSld name="CUSTOM_7">
    <p:spTree>
      <p:nvGrpSpPr>
        <p:cNvPr id="1" name="Shape 310"/>
        <p:cNvGrpSpPr/>
        <p:nvPr/>
      </p:nvGrpSpPr>
      <p:grpSpPr>
        <a:xfrm>
          <a:off x="0" y="0"/>
          <a:ext cx="0" cy="0"/>
          <a:chOff x="0" y="0"/>
          <a:chExt cx="0" cy="0"/>
        </a:xfrm>
      </p:grpSpPr>
      <p:sp>
        <p:nvSpPr>
          <p:cNvPr id="311" name="Google Shape;311;p28"/>
          <p:cNvSpPr txBox="1">
            <a:spLocks noGrp="1"/>
          </p:cNvSpPr>
          <p:nvPr>
            <p:ph type="title"/>
          </p:nvPr>
        </p:nvSpPr>
        <p:spPr>
          <a:xfrm>
            <a:off x="298000" y="1582875"/>
            <a:ext cx="2021100" cy="702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12" name="Google Shape;312;p28"/>
          <p:cNvSpPr txBox="1">
            <a:spLocks noGrp="1"/>
          </p:cNvSpPr>
          <p:nvPr>
            <p:ph type="title" idx="2"/>
          </p:nvPr>
        </p:nvSpPr>
        <p:spPr>
          <a:xfrm>
            <a:off x="298000" y="2284875"/>
            <a:ext cx="20211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13" name="Google Shape;313;p28"/>
          <p:cNvSpPr txBox="1">
            <a:spLocks noGrp="1"/>
          </p:cNvSpPr>
          <p:nvPr>
            <p:ph type="title" idx="3"/>
          </p:nvPr>
        </p:nvSpPr>
        <p:spPr>
          <a:xfrm>
            <a:off x="2471375" y="1582875"/>
            <a:ext cx="2021100" cy="702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14" name="Google Shape;314;p28"/>
          <p:cNvSpPr txBox="1">
            <a:spLocks noGrp="1"/>
          </p:cNvSpPr>
          <p:nvPr>
            <p:ph type="title" idx="4"/>
          </p:nvPr>
        </p:nvSpPr>
        <p:spPr>
          <a:xfrm>
            <a:off x="2471375" y="2284875"/>
            <a:ext cx="20211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15" name="Google Shape;315;p28"/>
          <p:cNvSpPr txBox="1">
            <a:spLocks noGrp="1"/>
          </p:cNvSpPr>
          <p:nvPr>
            <p:ph type="title" idx="5"/>
          </p:nvPr>
        </p:nvSpPr>
        <p:spPr>
          <a:xfrm>
            <a:off x="4644750" y="1582875"/>
            <a:ext cx="2021100" cy="702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16" name="Google Shape;316;p28"/>
          <p:cNvSpPr txBox="1">
            <a:spLocks noGrp="1"/>
          </p:cNvSpPr>
          <p:nvPr>
            <p:ph type="title" idx="6"/>
          </p:nvPr>
        </p:nvSpPr>
        <p:spPr>
          <a:xfrm>
            <a:off x="4644750" y="2284875"/>
            <a:ext cx="20211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17" name="Google Shape;317;p28"/>
          <p:cNvSpPr txBox="1">
            <a:spLocks noGrp="1"/>
          </p:cNvSpPr>
          <p:nvPr>
            <p:ph type="title" idx="7"/>
          </p:nvPr>
        </p:nvSpPr>
        <p:spPr>
          <a:xfrm>
            <a:off x="6818125" y="1582875"/>
            <a:ext cx="2021100" cy="702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18" name="Google Shape;318;p28"/>
          <p:cNvSpPr txBox="1">
            <a:spLocks noGrp="1"/>
          </p:cNvSpPr>
          <p:nvPr>
            <p:ph type="title" idx="8"/>
          </p:nvPr>
        </p:nvSpPr>
        <p:spPr>
          <a:xfrm>
            <a:off x="6818125" y="2284875"/>
            <a:ext cx="20211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grpSp>
        <p:nvGrpSpPr>
          <p:cNvPr id="319" name="Google Shape;319;p28"/>
          <p:cNvGrpSpPr/>
          <p:nvPr/>
        </p:nvGrpSpPr>
        <p:grpSpPr>
          <a:xfrm>
            <a:off x="386625" y="4747950"/>
            <a:ext cx="8452575" cy="400082"/>
            <a:chOff x="386625" y="4747950"/>
            <a:chExt cx="8452575" cy="400082"/>
          </a:xfrm>
        </p:grpSpPr>
        <p:sp>
          <p:nvSpPr>
            <p:cNvPr id="320" name="Google Shape;320;p28"/>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21" name="Google Shape;321;p28"/>
            <p:cNvGrpSpPr/>
            <p:nvPr/>
          </p:nvGrpSpPr>
          <p:grpSpPr>
            <a:xfrm>
              <a:off x="386711" y="5114356"/>
              <a:ext cx="1796788" cy="33676"/>
              <a:chOff x="2031822" y="2229250"/>
              <a:chExt cx="2193613" cy="39900"/>
            </a:xfrm>
          </p:grpSpPr>
          <p:sp>
            <p:nvSpPr>
              <p:cNvPr id="322" name="Google Shape;322;p28"/>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6" name="Google Shape;326;p28"/>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27" name="Google Shape;327;p28"/>
          <p:cNvSpPr txBox="1">
            <a:spLocks noGrp="1"/>
          </p:cNvSpPr>
          <p:nvPr>
            <p:ph type="title" idx="9"/>
          </p:nvPr>
        </p:nvSpPr>
        <p:spPr>
          <a:xfrm>
            <a:off x="298600" y="549575"/>
            <a:ext cx="85407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ve ideas">
  <p:cSld name="CUSTOM_3_3">
    <p:spTree>
      <p:nvGrpSpPr>
        <p:cNvPr id="1" name="Shape 328"/>
        <p:cNvGrpSpPr/>
        <p:nvPr/>
      </p:nvGrpSpPr>
      <p:grpSpPr>
        <a:xfrm>
          <a:off x="0" y="0"/>
          <a:ext cx="0" cy="0"/>
          <a:chOff x="0" y="0"/>
          <a:chExt cx="0" cy="0"/>
        </a:xfrm>
      </p:grpSpPr>
      <p:sp>
        <p:nvSpPr>
          <p:cNvPr id="329" name="Google Shape;329;p29"/>
          <p:cNvSpPr txBox="1">
            <a:spLocks noGrp="1"/>
          </p:cNvSpPr>
          <p:nvPr>
            <p:ph type="title"/>
          </p:nvPr>
        </p:nvSpPr>
        <p:spPr>
          <a:xfrm>
            <a:off x="298000" y="1582875"/>
            <a:ext cx="1586100" cy="702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30" name="Google Shape;330;p29"/>
          <p:cNvSpPr txBox="1">
            <a:spLocks noGrp="1"/>
          </p:cNvSpPr>
          <p:nvPr>
            <p:ph type="title" idx="2"/>
          </p:nvPr>
        </p:nvSpPr>
        <p:spPr>
          <a:xfrm>
            <a:off x="298000" y="2284875"/>
            <a:ext cx="15861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31" name="Google Shape;331;p29"/>
          <p:cNvSpPr txBox="1">
            <a:spLocks noGrp="1"/>
          </p:cNvSpPr>
          <p:nvPr>
            <p:ph type="title" idx="3"/>
          </p:nvPr>
        </p:nvSpPr>
        <p:spPr>
          <a:xfrm>
            <a:off x="2036738" y="2284875"/>
            <a:ext cx="15861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32" name="Google Shape;332;p29"/>
          <p:cNvSpPr txBox="1">
            <a:spLocks noGrp="1"/>
          </p:cNvSpPr>
          <p:nvPr>
            <p:ph type="title" idx="4"/>
          </p:nvPr>
        </p:nvSpPr>
        <p:spPr>
          <a:xfrm>
            <a:off x="3775480" y="1582875"/>
            <a:ext cx="1586100" cy="702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33" name="Google Shape;333;p29"/>
          <p:cNvSpPr txBox="1">
            <a:spLocks noGrp="1"/>
          </p:cNvSpPr>
          <p:nvPr>
            <p:ph type="title" idx="5"/>
          </p:nvPr>
        </p:nvSpPr>
        <p:spPr>
          <a:xfrm>
            <a:off x="3775475" y="2284875"/>
            <a:ext cx="15861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34" name="Google Shape;334;p29"/>
          <p:cNvSpPr txBox="1">
            <a:spLocks noGrp="1"/>
          </p:cNvSpPr>
          <p:nvPr>
            <p:ph type="title" idx="6"/>
          </p:nvPr>
        </p:nvSpPr>
        <p:spPr>
          <a:xfrm>
            <a:off x="5514220" y="1582875"/>
            <a:ext cx="1586100" cy="702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35" name="Google Shape;335;p29"/>
          <p:cNvSpPr txBox="1">
            <a:spLocks noGrp="1"/>
          </p:cNvSpPr>
          <p:nvPr>
            <p:ph type="title" idx="7"/>
          </p:nvPr>
        </p:nvSpPr>
        <p:spPr>
          <a:xfrm>
            <a:off x="5514213" y="2284875"/>
            <a:ext cx="15861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36" name="Google Shape;336;p29"/>
          <p:cNvSpPr txBox="1">
            <a:spLocks noGrp="1"/>
          </p:cNvSpPr>
          <p:nvPr>
            <p:ph type="title" idx="8"/>
          </p:nvPr>
        </p:nvSpPr>
        <p:spPr>
          <a:xfrm>
            <a:off x="7252973" y="1582875"/>
            <a:ext cx="1586100" cy="702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37" name="Google Shape;337;p29"/>
          <p:cNvSpPr txBox="1">
            <a:spLocks noGrp="1"/>
          </p:cNvSpPr>
          <p:nvPr>
            <p:ph type="title" idx="9"/>
          </p:nvPr>
        </p:nvSpPr>
        <p:spPr>
          <a:xfrm>
            <a:off x="7252963" y="2284875"/>
            <a:ext cx="1586100" cy="2034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38" name="Google Shape;338;p29"/>
          <p:cNvSpPr txBox="1">
            <a:spLocks noGrp="1"/>
          </p:cNvSpPr>
          <p:nvPr>
            <p:ph type="title" idx="13"/>
          </p:nvPr>
        </p:nvSpPr>
        <p:spPr>
          <a:xfrm>
            <a:off x="2036740" y="1582875"/>
            <a:ext cx="1586100" cy="7020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grpSp>
        <p:nvGrpSpPr>
          <p:cNvPr id="339" name="Google Shape;339;p29"/>
          <p:cNvGrpSpPr/>
          <p:nvPr/>
        </p:nvGrpSpPr>
        <p:grpSpPr>
          <a:xfrm>
            <a:off x="386625" y="4747950"/>
            <a:ext cx="8452575" cy="400082"/>
            <a:chOff x="386625" y="4747950"/>
            <a:chExt cx="8452575" cy="400082"/>
          </a:xfrm>
        </p:grpSpPr>
        <p:sp>
          <p:nvSpPr>
            <p:cNvPr id="340" name="Google Shape;340;p2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41" name="Google Shape;341;p29"/>
            <p:cNvGrpSpPr/>
            <p:nvPr/>
          </p:nvGrpSpPr>
          <p:grpSpPr>
            <a:xfrm>
              <a:off x="386711" y="5114356"/>
              <a:ext cx="1796788" cy="33676"/>
              <a:chOff x="2031822" y="2229250"/>
              <a:chExt cx="2193613" cy="39900"/>
            </a:xfrm>
          </p:grpSpPr>
          <p:sp>
            <p:nvSpPr>
              <p:cNvPr id="342" name="Google Shape;342;p29"/>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6" name="Google Shape;346;p29"/>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47" name="Google Shape;347;p29"/>
          <p:cNvSpPr txBox="1">
            <a:spLocks noGrp="1"/>
          </p:cNvSpPr>
          <p:nvPr>
            <p:ph type="title" idx="14"/>
          </p:nvPr>
        </p:nvSpPr>
        <p:spPr>
          <a:xfrm>
            <a:off x="298600" y="549575"/>
            <a:ext cx="85407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Graphic list 1">
  <p:cSld name="Blank_1_1_1_1_1_1_1">
    <p:spTree>
      <p:nvGrpSpPr>
        <p:cNvPr id="1" name="Shape 348"/>
        <p:cNvGrpSpPr/>
        <p:nvPr/>
      </p:nvGrpSpPr>
      <p:grpSpPr>
        <a:xfrm>
          <a:off x="0" y="0"/>
          <a:ext cx="0" cy="0"/>
          <a:chOff x="0" y="0"/>
          <a:chExt cx="0" cy="0"/>
        </a:xfrm>
      </p:grpSpPr>
      <p:sp>
        <p:nvSpPr>
          <p:cNvPr id="349" name="Google Shape;349;p30"/>
          <p:cNvSpPr txBox="1">
            <a:spLocks noGrp="1"/>
          </p:cNvSpPr>
          <p:nvPr>
            <p:ph type="subTitle" idx="1"/>
          </p:nvPr>
        </p:nvSpPr>
        <p:spPr>
          <a:xfrm>
            <a:off x="2355925" y="1647400"/>
            <a:ext cx="2086200" cy="65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50" name="Google Shape;350;p30"/>
          <p:cNvSpPr txBox="1">
            <a:spLocks noGrp="1"/>
          </p:cNvSpPr>
          <p:nvPr>
            <p:ph type="subTitle" idx="2"/>
          </p:nvPr>
        </p:nvSpPr>
        <p:spPr>
          <a:xfrm>
            <a:off x="2355925" y="2378363"/>
            <a:ext cx="2086200" cy="65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51" name="Google Shape;351;p30"/>
          <p:cNvSpPr txBox="1">
            <a:spLocks noGrp="1"/>
          </p:cNvSpPr>
          <p:nvPr>
            <p:ph type="subTitle" idx="3"/>
          </p:nvPr>
        </p:nvSpPr>
        <p:spPr>
          <a:xfrm>
            <a:off x="2355925" y="3109300"/>
            <a:ext cx="2086200" cy="65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52" name="Google Shape;352;p30"/>
          <p:cNvSpPr txBox="1">
            <a:spLocks noGrp="1"/>
          </p:cNvSpPr>
          <p:nvPr>
            <p:ph type="subTitle" idx="4"/>
          </p:nvPr>
        </p:nvSpPr>
        <p:spPr>
          <a:xfrm>
            <a:off x="2355925" y="3840263"/>
            <a:ext cx="2086200" cy="65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53" name="Google Shape;353;p30"/>
          <p:cNvSpPr txBox="1">
            <a:spLocks noGrp="1"/>
          </p:cNvSpPr>
          <p:nvPr>
            <p:ph type="subTitle" idx="5"/>
          </p:nvPr>
        </p:nvSpPr>
        <p:spPr>
          <a:xfrm>
            <a:off x="5927325" y="1647400"/>
            <a:ext cx="2086200" cy="65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54" name="Google Shape;354;p30"/>
          <p:cNvSpPr txBox="1">
            <a:spLocks noGrp="1"/>
          </p:cNvSpPr>
          <p:nvPr>
            <p:ph type="subTitle" idx="6"/>
          </p:nvPr>
        </p:nvSpPr>
        <p:spPr>
          <a:xfrm>
            <a:off x="5927325" y="2378363"/>
            <a:ext cx="2086200" cy="65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55" name="Google Shape;355;p30"/>
          <p:cNvSpPr txBox="1">
            <a:spLocks noGrp="1"/>
          </p:cNvSpPr>
          <p:nvPr>
            <p:ph type="subTitle" idx="7"/>
          </p:nvPr>
        </p:nvSpPr>
        <p:spPr>
          <a:xfrm>
            <a:off x="5927325" y="3109300"/>
            <a:ext cx="2086200" cy="65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56" name="Google Shape;356;p30"/>
          <p:cNvSpPr txBox="1">
            <a:spLocks noGrp="1"/>
          </p:cNvSpPr>
          <p:nvPr>
            <p:ph type="subTitle" idx="8"/>
          </p:nvPr>
        </p:nvSpPr>
        <p:spPr>
          <a:xfrm>
            <a:off x="5927325" y="3840263"/>
            <a:ext cx="2086200" cy="65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57" name="Google Shape;357;p30"/>
          <p:cNvSpPr txBox="1">
            <a:spLocks noGrp="1"/>
          </p:cNvSpPr>
          <p:nvPr>
            <p:ph type="title"/>
          </p:nvPr>
        </p:nvSpPr>
        <p:spPr>
          <a:xfrm>
            <a:off x="298600" y="549575"/>
            <a:ext cx="71127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8" name="Google Shape;358;p30"/>
          <p:cNvGrpSpPr/>
          <p:nvPr/>
        </p:nvGrpSpPr>
        <p:grpSpPr>
          <a:xfrm>
            <a:off x="386625" y="4747950"/>
            <a:ext cx="8452575" cy="400082"/>
            <a:chOff x="386625" y="4747950"/>
            <a:chExt cx="8452575" cy="400082"/>
          </a:xfrm>
        </p:grpSpPr>
        <p:sp>
          <p:nvSpPr>
            <p:cNvPr id="359" name="Google Shape;359;p30"/>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60" name="Google Shape;360;p30"/>
            <p:cNvGrpSpPr/>
            <p:nvPr/>
          </p:nvGrpSpPr>
          <p:grpSpPr>
            <a:xfrm>
              <a:off x="386711" y="5114356"/>
              <a:ext cx="1796788" cy="33676"/>
              <a:chOff x="2031822" y="2229250"/>
              <a:chExt cx="2193613" cy="39900"/>
            </a:xfrm>
          </p:grpSpPr>
          <p:sp>
            <p:nvSpPr>
              <p:cNvPr id="361" name="Google Shape;361;p30"/>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5" name="Google Shape;365;p30"/>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id="366" name="Google Shape;366;p30" descr="Google_Gmail.png"/>
          <p:cNvPicPr preferRelativeResize="0"/>
          <p:nvPr/>
        </p:nvPicPr>
        <p:blipFill rotWithShape="1">
          <a:blip r:embed="rId3">
            <a:alphaModFix/>
          </a:blip>
          <a:srcRect t="14588" b="11506"/>
          <a:stretch/>
        </p:blipFill>
        <p:spPr>
          <a:xfrm>
            <a:off x="1832640" y="1841800"/>
            <a:ext cx="368700" cy="272480"/>
          </a:xfrm>
          <a:prstGeom prst="rect">
            <a:avLst/>
          </a:prstGeom>
          <a:noFill/>
          <a:ln>
            <a:noFill/>
          </a:ln>
        </p:spPr>
      </p:pic>
      <p:pic>
        <p:nvPicPr>
          <p:cNvPr id="367" name="Google Shape;367;p30" descr="google_drive_icon.png"/>
          <p:cNvPicPr preferRelativeResize="0"/>
          <p:nvPr/>
        </p:nvPicPr>
        <p:blipFill rotWithShape="1">
          <a:blip r:embed="rId4">
            <a:alphaModFix/>
          </a:blip>
          <a:srcRect t="6892" b="9558"/>
          <a:stretch/>
        </p:blipFill>
        <p:spPr>
          <a:xfrm>
            <a:off x="5333999" y="1815754"/>
            <a:ext cx="388451" cy="324572"/>
          </a:xfrm>
          <a:prstGeom prst="rect">
            <a:avLst/>
          </a:prstGeom>
          <a:noFill/>
          <a:ln>
            <a:noFill/>
          </a:ln>
        </p:spPr>
      </p:pic>
      <p:pic>
        <p:nvPicPr>
          <p:cNvPr id="368" name="Google Shape;368;p30" descr="Google_Photos.png"/>
          <p:cNvPicPr preferRelativeResize="0"/>
          <p:nvPr/>
        </p:nvPicPr>
        <p:blipFill>
          <a:blip r:embed="rId5">
            <a:alphaModFix/>
          </a:blip>
          <a:stretch>
            <a:fillRect/>
          </a:stretch>
        </p:blipFill>
        <p:spPr>
          <a:xfrm>
            <a:off x="1842665" y="2500582"/>
            <a:ext cx="388450" cy="388450"/>
          </a:xfrm>
          <a:prstGeom prst="rect">
            <a:avLst/>
          </a:prstGeom>
          <a:noFill/>
          <a:ln>
            <a:noFill/>
          </a:ln>
        </p:spPr>
      </p:pic>
      <p:pic>
        <p:nvPicPr>
          <p:cNvPr id="369" name="Google Shape;369;p30" descr="Youtube_Icon.png"/>
          <p:cNvPicPr preferRelativeResize="0"/>
          <p:nvPr/>
        </p:nvPicPr>
        <p:blipFill rotWithShape="1">
          <a:blip r:embed="rId6">
            <a:alphaModFix/>
          </a:blip>
          <a:srcRect l="11629" t="21724" r="10838" b="22328"/>
          <a:stretch/>
        </p:blipFill>
        <p:spPr>
          <a:xfrm>
            <a:off x="5333999" y="2565017"/>
            <a:ext cx="359725" cy="259581"/>
          </a:xfrm>
          <a:prstGeom prst="rect">
            <a:avLst/>
          </a:prstGeom>
          <a:noFill/>
          <a:ln>
            <a:noFill/>
          </a:ln>
        </p:spPr>
      </p:pic>
      <p:pic>
        <p:nvPicPr>
          <p:cNvPr id="370" name="Google Shape;370;p30" descr="logo_translate_color_2x_web_512dp.png"/>
          <p:cNvPicPr preferRelativeResize="0"/>
          <p:nvPr/>
        </p:nvPicPr>
        <p:blipFill>
          <a:blip r:embed="rId7">
            <a:alphaModFix/>
          </a:blip>
          <a:stretch>
            <a:fillRect/>
          </a:stretch>
        </p:blipFill>
        <p:spPr>
          <a:xfrm>
            <a:off x="1842665" y="3217349"/>
            <a:ext cx="388449" cy="388449"/>
          </a:xfrm>
          <a:prstGeom prst="rect">
            <a:avLst/>
          </a:prstGeom>
          <a:noFill/>
          <a:ln>
            <a:noFill/>
          </a:ln>
        </p:spPr>
      </p:pic>
      <p:pic>
        <p:nvPicPr>
          <p:cNvPr id="371" name="Google Shape;371;p30" descr="Google_Cardboard.png"/>
          <p:cNvPicPr preferRelativeResize="0"/>
          <p:nvPr/>
        </p:nvPicPr>
        <p:blipFill rotWithShape="1">
          <a:blip r:embed="rId8">
            <a:alphaModFix/>
          </a:blip>
          <a:srcRect t="14498" b="14427"/>
          <a:stretch/>
        </p:blipFill>
        <p:spPr>
          <a:xfrm>
            <a:off x="5333999" y="3273540"/>
            <a:ext cx="388450" cy="276067"/>
          </a:xfrm>
          <a:prstGeom prst="rect">
            <a:avLst/>
          </a:prstGeom>
          <a:noFill/>
          <a:ln>
            <a:noFill/>
          </a:ln>
        </p:spPr>
      </p:pic>
      <p:pic>
        <p:nvPicPr>
          <p:cNvPr id="372" name="Google Shape;372;p30"/>
          <p:cNvPicPr preferRelativeResize="0"/>
          <p:nvPr/>
        </p:nvPicPr>
        <p:blipFill>
          <a:blip r:embed="rId9">
            <a:alphaModFix/>
          </a:blip>
          <a:stretch>
            <a:fillRect/>
          </a:stretch>
        </p:blipFill>
        <p:spPr>
          <a:xfrm>
            <a:off x="1793590" y="3954026"/>
            <a:ext cx="562326" cy="348629"/>
          </a:xfrm>
          <a:prstGeom prst="rect">
            <a:avLst/>
          </a:prstGeom>
          <a:noFill/>
          <a:ln>
            <a:noFill/>
          </a:ln>
        </p:spPr>
      </p:pic>
      <p:pic>
        <p:nvPicPr>
          <p:cNvPr id="373" name="Google Shape;373;p30" descr="IDI_017.jpg"/>
          <p:cNvPicPr preferRelativeResize="0"/>
          <p:nvPr/>
        </p:nvPicPr>
        <p:blipFill>
          <a:blip r:embed="rId10">
            <a:alphaModFix/>
          </a:blip>
          <a:stretch>
            <a:fillRect/>
          </a:stretch>
        </p:blipFill>
        <p:spPr>
          <a:xfrm>
            <a:off x="5247062" y="3923689"/>
            <a:ext cx="562325" cy="374806"/>
          </a:xfrm>
          <a:prstGeom prst="rect">
            <a:avLst/>
          </a:prstGeom>
          <a:noFill/>
          <a:ln>
            <a:noFill/>
          </a:ln>
        </p:spPr>
      </p:pic>
      <p:cxnSp>
        <p:nvCxnSpPr>
          <p:cNvPr id="374" name="Google Shape;374;p30"/>
          <p:cNvCxnSpPr/>
          <p:nvPr/>
        </p:nvCxnSpPr>
        <p:spPr>
          <a:xfrm>
            <a:off x="4572000" y="1815750"/>
            <a:ext cx="0" cy="2577000"/>
          </a:xfrm>
          <a:prstGeom prst="straightConnector1">
            <a:avLst/>
          </a:prstGeom>
          <a:noFill/>
          <a:ln w="9525" cap="flat" cmpd="sng">
            <a:solidFill>
              <a:srgbClr val="B7B7B7"/>
            </a:solidFill>
            <a:prstDash val="dot"/>
            <a:round/>
            <a:headEnd type="none" w="med" len="med"/>
            <a:tailEnd type="none" w="med" len="med"/>
          </a:ln>
        </p:spPr>
      </p:cxnSp>
      <p:sp>
        <p:nvSpPr>
          <p:cNvPr id="375" name="Google Shape;375;p30"/>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To alter the icons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rgbClr val="434343"/>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creen saver">
  <p:cSld name="CUSTOM_2">
    <p:spTree>
      <p:nvGrpSpPr>
        <p:cNvPr id="1" name="Shape 9"/>
        <p:cNvGrpSpPr/>
        <p:nvPr/>
      </p:nvGrpSpPr>
      <p:grpSpPr>
        <a:xfrm>
          <a:off x="0" y="0"/>
          <a:ext cx="0" cy="0"/>
          <a:chOff x="0" y="0"/>
          <a:chExt cx="0" cy="0"/>
        </a:xfrm>
      </p:grpSpPr>
      <p:pic>
        <p:nvPicPr>
          <p:cNvPr id="10" name="Google Shape;10;p4"/>
          <p:cNvPicPr preferRelativeResize="0"/>
          <p:nvPr/>
        </p:nvPicPr>
        <p:blipFill rotWithShape="1">
          <a:blip r:embed="rId2">
            <a:alphaModFix/>
          </a:blip>
          <a:srcRect t="13128" b="2497"/>
          <a:stretch/>
        </p:blipFill>
        <p:spPr>
          <a:xfrm>
            <a:off x="0" y="0"/>
            <a:ext cx="9144000" cy="5143500"/>
          </a:xfrm>
          <a:prstGeom prst="rect">
            <a:avLst/>
          </a:prstGeom>
          <a:noFill/>
          <a:ln>
            <a:noFill/>
          </a:ln>
        </p:spPr>
      </p:pic>
      <p:pic>
        <p:nvPicPr>
          <p:cNvPr id="11" name="Google Shape;11;p4"/>
          <p:cNvPicPr preferRelativeResize="0"/>
          <p:nvPr/>
        </p:nvPicPr>
        <p:blipFill rotWithShape="1">
          <a:blip r:embed="rId3">
            <a:alphaModFix amt="90000"/>
          </a:blip>
          <a:srcRect l="19442" t="18635" r="19436" b="18641"/>
          <a:stretch/>
        </p:blipFill>
        <p:spPr>
          <a:xfrm>
            <a:off x="0" y="0"/>
            <a:ext cx="9143999" cy="5143500"/>
          </a:xfrm>
          <a:prstGeom prst="rect">
            <a:avLst/>
          </a:prstGeom>
          <a:noFill/>
          <a:ln>
            <a:noFill/>
          </a:ln>
        </p:spPr>
      </p:pic>
      <p:sp>
        <p:nvSpPr>
          <p:cNvPr id="12" name="Google Shape;12;p4"/>
          <p:cNvSpPr txBox="1"/>
          <p:nvPr/>
        </p:nvSpPr>
        <p:spPr>
          <a:xfrm>
            <a:off x="188300" y="185675"/>
            <a:ext cx="2980200" cy="14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86E8"/>
                </a:solidFill>
              </a:rPr>
              <a:t>This top layer is a mask. To alter the image (and delete this text box) go to </a:t>
            </a:r>
            <a:r>
              <a:rPr lang="en" sz="1000" b="1">
                <a:solidFill>
                  <a:srgbClr val="4A86E8"/>
                </a:solidFill>
              </a:rPr>
              <a:t>“View” in the toolbar then “Master”</a:t>
            </a:r>
            <a:r>
              <a:rPr lang="en" sz="1000">
                <a:solidFill>
                  <a:srgbClr val="4A86E8"/>
                </a:solidFill>
              </a:rPr>
              <a:t> and make adjustments there. </a:t>
            </a:r>
            <a:endParaRPr sz="1000">
              <a:solidFill>
                <a:srgbClr val="4A86E8"/>
              </a:solidFill>
            </a:endParaRPr>
          </a:p>
          <a:p>
            <a:pPr marL="0" lvl="0" indent="0" algn="l" rtl="0">
              <a:spcBef>
                <a:spcPts val="0"/>
              </a:spcBef>
              <a:spcAft>
                <a:spcPts val="0"/>
              </a:spcAft>
              <a:buNone/>
            </a:pPr>
            <a:endParaRPr sz="1000">
              <a:solidFill>
                <a:srgbClr val="4A86E8"/>
              </a:solidFill>
            </a:endParaRPr>
          </a:p>
          <a:p>
            <a:pPr marL="0" lvl="0" indent="0" algn="l" rtl="0">
              <a:spcBef>
                <a:spcPts val="0"/>
              </a:spcBef>
              <a:spcAft>
                <a:spcPts val="0"/>
              </a:spcAft>
              <a:buNone/>
            </a:pPr>
            <a:r>
              <a:rPr lang="en" sz="1000">
                <a:solidFill>
                  <a:srgbClr val="4A86E8"/>
                </a:solidFill>
              </a:rPr>
              <a:t>Right click on it, then click Order / Send to back.</a:t>
            </a:r>
            <a:endParaRPr sz="1000">
              <a:solidFill>
                <a:srgbClr val="4A86E8"/>
              </a:solidFill>
            </a:endParaRPr>
          </a:p>
          <a:p>
            <a:pPr marL="0" lvl="0" indent="0" algn="l" rtl="0">
              <a:spcBef>
                <a:spcPts val="0"/>
              </a:spcBef>
              <a:spcAft>
                <a:spcPts val="0"/>
              </a:spcAft>
              <a:buNone/>
            </a:pPr>
            <a:endParaRPr sz="1000">
              <a:solidFill>
                <a:srgbClr val="4A86E8"/>
              </a:solidFill>
            </a:endParaRPr>
          </a:p>
          <a:p>
            <a:pPr marL="0" lvl="0" indent="0" algn="l" rtl="0">
              <a:spcBef>
                <a:spcPts val="0"/>
              </a:spcBef>
              <a:spcAft>
                <a:spcPts val="0"/>
              </a:spcAft>
              <a:buNone/>
            </a:pPr>
            <a:r>
              <a:rPr lang="en" sz="1000">
                <a:solidFill>
                  <a:srgbClr val="4A86E8"/>
                </a:solidFill>
              </a:rPr>
              <a:t>Replace the photo layer, then send your photo to the back the same way.</a:t>
            </a:r>
            <a:endParaRPr sz="1000">
              <a:solidFill>
                <a:srgbClr val="4A86E8"/>
              </a:solidFill>
            </a:endParaRPr>
          </a:p>
          <a:p>
            <a:pPr marL="0" lvl="0" indent="0" algn="l" rtl="0">
              <a:spcBef>
                <a:spcPts val="0"/>
              </a:spcBef>
              <a:spcAft>
                <a:spcPts val="0"/>
              </a:spcAft>
              <a:buNone/>
            </a:pPr>
            <a:endParaRPr sz="1000">
              <a:solidFill>
                <a:srgbClr val="4A86E8"/>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Graphic list 2">
  <p:cSld name="Blank_1_1_1_1_1_1_1_1">
    <p:spTree>
      <p:nvGrpSpPr>
        <p:cNvPr id="1" name="Shape 376"/>
        <p:cNvGrpSpPr/>
        <p:nvPr/>
      </p:nvGrpSpPr>
      <p:grpSpPr>
        <a:xfrm>
          <a:off x="0" y="0"/>
          <a:ext cx="0" cy="0"/>
          <a:chOff x="0" y="0"/>
          <a:chExt cx="0" cy="0"/>
        </a:xfrm>
      </p:grpSpPr>
      <p:sp>
        <p:nvSpPr>
          <p:cNvPr id="377" name="Google Shape;377;p31"/>
          <p:cNvSpPr txBox="1">
            <a:spLocks noGrp="1"/>
          </p:cNvSpPr>
          <p:nvPr>
            <p:ph type="subTitle" idx="1"/>
          </p:nvPr>
        </p:nvSpPr>
        <p:spPr>
          <a:xfrm>
            <a:off x="3912575" y="3826075"/>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8" name="Google Shape;378;p31"/>
          <p:cNvSpPr txBox="1">
            <a:spLocks noGrp="1"/>
          </p:cNvSpPr>
          <p:nvPr>
            <p:ph type="subTitle" idx="2"/>
          </p:nvPr>
        </p:nvSpPr>
        <p:spPr>
          <a:xfrm>
            <a:off x="6963550" y="1702600"/>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9" name="Google Shape;379;p31"/>
          <p:cNvSpPr txBox="1">
            <a:spLocks noGrp="1"/>
          </p:cNvSpPr>
          <p:nvPr>
            <p:ph type="title"/>
          </p:nvPr>
        </p:nvSpPr>
        <p:spPr>
          <a:xfrm>
            <a:off x="298600" y="549575"/>
            <a:ext cx="71127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80" name="Google Shape;380;p31"/>
          <p:cNvGrpSpPr/>
          <p:nvPr/>
        </p:nvGrpSpPr>
        <p:grpSpPr>
          <a:xfrm>
            <a:off x="386625" y="4747950"/>
            <a:ext cx="8452575" cy="400082"/>
            <a:chOff x="386625" y="4747950"/>
            <a:chExt cx="8452575" cy="400082"/>
          </a:xfrm>
        </p:grpSpPr>
        <p:sp>
          <p:nvSpPr>
            <p:cNvPr id="381" name="Google Shape;381;p31"/>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82" name="Google Shape;382;p31"/>
            <p:cNvGrpSpPr/>
            <p:nvPr/>
          </p:nvGrpSpPr>
          <p:grpSpPr>
            <a:xfrm>
              <a:off x="386711" y="5114356"/>
              <a:ext cx="1796788" cy="33676"/>
              <a:chOff x="2031822" y="2229250"/>
              <a:chExt cx="2193613" cy="39900"/>
            </a:xfrm>
          </p:grpSpPr>
          <p:sp>
            <p:nvSpPr>
              <p:cNvPr id="383" name="Google Shape;383;p31"/>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7" name="Google Shape;387;p31"/>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id="388" name="Google Shape;388;p31" descr="Google_Gmail.png"/>
          <p:cNvPicPr preferRelativeResize="0"/>
          <p:nvPr/>
        </p:nvPicPr>
        <p:blipFill rotWithShape="1">
          <a:blip r:embed="rId3">
            <a:alphaModFix/>
          </a:blip>
          <a:srcRect t="14588" b="11506"/>
          <a:stretch/>
        </p:blipFill>
        <p:spPr>
          <a:xfrm>
            <a:off x="387390" y="1841800"/>
            <a:ext cx="368700" cy="272480"/>
          </a:xfrm>
          <a:prstGeom prst="rect">
            <a:avLst/>
          </a:prstGeom>
          <a:noFill/>
          <a:ln>
            <a:noFill/>
          </a:ln>
        </p:spPr>
      </p:pic>
      <p:pic>
        <p:nvPicPr>
          <p:cNvPr id="389" name="Google Shape;389;p31" descr="google_drive_icon.png"/>
          <p:cNvPicPr preferRelativeResize="0"/>
          <p:nvPr/>
        </p:nvPicPr>
        <p:blipFill rotWithShape="1">
          <a:blip r:embed="rId4">
            <a:alphaModFix/>
          </a:blip>
          <a:srcRect t="6892" b="9558"/>
          <a:stretch/>
        </p:blipFill>
        <p:spPr>
          <a:xfrm>
            <a:off x="3319249" y="1815754"/>
            <a:ext cx="388451" cy="324572"/>
          </a:xfrm>
          <a:prstGeom prst="rect">
            <a:avLst/>
          </a:prstGeom>
          <a:noFill/>
          <a:ln>
            <a:noFill/>
          </a:ln>
        </p:spPr>
      </p:pic>
      <p:pic>
        <p:nvPicPr>
          <p:cNvPr id="390" name="Google Shape;390;p31" descr="Google_Photos.png"/>
          <p:cNvPicPr preferRelativeResize="0"/>
          <p:nvPr/>
        </p:nvPicPr>
        <p:blipFill>
          <a:blip r:embed="rId5">
            <a:alphaModFix/>
          </a:blip>
          <a:stretch>
            <a:fillRect/>
          </a:stretch>
        </p:blipFill>
        <p:spPr>
          <a:xfrm>
            <a:off x="397415" y="2500582"/>
            <a:ext cx="388450" cy="388450"/>
          </a:xfrm>
          <a:prstGeom prst="rect">
            <a:avLst/>
          </a:prstGeom>
          <a:noFill/>
          <a:ln>
            <a:noFill/>
          </a:ln>
        </p:spPr>
      </p:pic>
      <p:pic>
        <p:nvPicPr>
          <p:cNvPr id="391" name="Google Shape;391;p31" descr="Youtube_Icon.png"/>
          <p:cNvPicPr preferRelativeResize="0"/>
          <p:nvPr/>
        </p:nvPicPr>
        <p:blipFill rotWithShape="1">
          <a:blip r:embed="rId6">
            <a:alphaModFix/>
          </a:blip>
          <a:srcRect l="11629" t="21724" r="10838" b="22328"/>
          <a:stretch/>
        </p:blipFill>
        <p:spPr>
          <a:xfrm>
            <a:off x="3319249" y="2565017"/>
            <a:ext cx="359725" cy="259581"/>
          </a:xfrm>
          <a:prstGeom prst="rect">
            <a:avLst/>
          </a:prstGeom>
          <a:noFill/>
          <a:ln>
            <a:noFill/>
          </a:ln>
        </p:spPr>
      </p:pic>
      <p:pic>
        <p:nvPicPr>
          <p:cNvPr id="392" name="Google Shape;392;p31" descr="google-maps-logo.png"/>
          <p:cNvPicPr preferRelativeResize="0"/>
          <p:nvPr/>
        </p:nvPicPr>
        <p:blipFill rotWithShape="1">
          <a:blip r:embed="rId7">
            <a:alphaModFix/>
          </a:blip>
          <a:srcRect/>
          <a:stretch/>
        </p:blipFill>
        <p:spPr>
          <a:xfrm>
            <a:off x="6356444" y="2529624"/>
            <a:ext cx="324601" cy="330367"/>
          </a:xfrm>
          <a:prstGeom prst="rect">
            <a:avLst/>
          </a:prstGeom>
          <a:noFill/>
          <a:ln>
            <a:noFill/>
          </a:ln>
        </p:spPr>
      </p:pic>
      <p:pic>
        <p:nvPicPr>
          <p:cNvPr id="393" name="Google Shape;393;p31" descr="logo_translate_color_2x_web_512dp.png"/>
          <p:cNvPicPr preferRelativeResize="0"/>
          <p:nvPr/>
        </p:nvPicPr>
        <p:blipFill>
          <a:blip r:embed="rId8">
            <a:alphaModFix/>
          </a:blip>
          <a:stretch>
            <a:fillRect/>
          </a:stretch>
        </p:blipFill>
        <p:spPr>
          <a:xfrm>
            <a:off x="397415" y="3217349"/>
            <a:ext cx="388449" cy="388449"/>
          </a:xfrm>
          <a:prstGeom prst="rect">
            <a:avLst/>
          </a:prstGeom>
          <a:noFill/>
          <a:ln>
            <a:noFill/>
          </a:ln>
        </p:spPr>
      </p:pic>
      <p:pic>
        <p:nvPicPr>
          <p:cNvPr id="394" name="Google Shape;394;p31" descr="Google_Cardboard.png"/>
          <p:cNvPicPr preferRelativeResize="0"/>
          <p:nvPr/>
        </p:nvPicPr>
        <p:blipFill rotWithShape="1">
          <a:blip r:embed="rId9">
            <a:alphaModFix/>
          </a:blip>
          <a:srcRect t="14498" b="14427"/>
          <a:stretch/>
        </p:blipFill>
        <p:spPr>
          <a:xfrm>
            <a:off x="3319249" y="3273540"/>
            <a:ext cx="388450" cy="276067"/>
          </a:xfrm>
          <a:prstGeom prst="rect">
            <a:avLst/>
          </a:prstGeom>
          <a:noFill/>
          <a:ln>
            <a:noFill/>
          </a:ln>
        </p:spPr>
      </p:pic>
      <p:pic>
        <p:nvPicPr>
          <p:cNvPr id="395" name="Google Shape;395;p31" descr="Google_Adwords.png"/>
          <p:cNvPicPr preferRelativeResize="0"/>
          <p:nvPr/>
        </p:nvPicPr>
        <p:blipFill>
          <a:blip r:embed="rId10">
            <a:alphaModFix/>
          </a:blip>
          <a:stretch>
            <a:fillRect/>
          </a:stretch>
        </p:blipFill>
        <p:spPr>
          <a:xfrm>
            <a:off x="6356444" y="3249286"/>
            <a:ext cx="324596" cy="324576"/>
          </a:xfrm>
          <a:prstGeom prst="rect">
            <a:avLst/>
          </a:prstGeom>
          <a:noFill/>
          <a:ln>
            <a:noFill/>
          </a:ln>
        </p:spPr>
      </p:pic>
      <p:pic>
        <p:nvPicPr>
          <p:cNvPr id="396" name="Google Shape;396;p31"/>
          <p:cNvPicPr preferRelativeResize="0"/>
          <p:nvPr/>
        </p:nvPicPr>
        <p:blipFill>
          <a:blip r:embed="rId11">
            <a:alphaModFix/>
          </a:blip>
          <a:stretch>
            <a:fillRect/>
          </a:stretch>
        </p:blipFill>
        <p:spPr>
          <a:xfrm>
            <a:off x="348340" y="3954026"/>
            <a:ext cx="562326" cy="348629"/>
          </a:xfrm>
          <a:prstGeom prst="rect">
            <a:avLst/>
          </a:prstGeom>
          <a:noFill/>
          <a:ln>
            <a:noFill/>
          </a:ln>
        </p:spPr>
      </p:pic>
      <p:pic>
        <p:nvPicPr>
          <p:cNvPr id="397" name="Google Shape;397;p31"/>
          <p:cNvPicPr preferRelativeResize="0"/>
          <p:nvPr/>
        </p:nvPicPr>
        <p:blipFill>
          <a:blip r:embed="rId12">
            <a:alphaModFix/>
          </a:blip>
          <a:stretch>
            <a:fillRect/>
          </a:stretch>
        </p:blipFill>
        <p:spPr>
          <a:xfrm>
            <a:off x="6237594" y="3970092"/>
            <a:ext cx="562324" cy="316496"/>
          </a:xfrm>
          <a:prstGeom prst="rect">
            <a:avLst/>
          </a:prstGeom>
          <a:noFill/>
          <a:ln>
            <a:noFill/>
          </a:ln>
        </p:spPr>
      </p:pic>
      <p:pic>
        <p:nvPicPr>
          <p:cNvPr id="398" name="Google Shape;398;p31" descr="IDI_017.jpg"/>
          <p:cNvPicPr preferRelativeResize="0"/>
          <p:nvPr/>
        </p:nvPicPr>
        <p:blipFill>
          <a:blip r:embed="rId13">
            <a:alphaModFix/>
          </a:blip>
          <a:stretch>
            <a:fillRect/>
          </a:stretch>
        </p:blipFill>
        <p:spPr>
          <a:xfrm>
            <a:off x="3241624" y="3923689"/>
            <a:ext cx="562325" cy="374806"/>
          </a:xfrm>
          <a:prstGeom prst="rect">
            <a:avLst/>
          </a:prstGeom>
          <a:noFill/>
          <a:ln>
            <a:noFill/>
          </a:ln>
        </p:spPr>
      </p:pic>
      <p:cxnSp>
        <p:nvCxnSpPr>
          <p:cNvPr id="399" name="Google Shape;399;p31"/>
          <p:cNvCxnSpPr/>
          <p:nvPr/>
        </p:nvCxnSpPr>
        <p:spPr>
          <a:xfrm>
            <a:off x="2821175" y="1790100"/>
            <a:ext cx="0" cy="2640600"/>
          </a:xfrm>
          <a:prstGeom prst="straightConnector1">
            <a:avLst/>
          </a:prstGeom>
          <a:noFill/>
          <a:ln w="9525" cap="flat" cmpd="sng">
            <a:solidFill>
              <a:srgbClr val="B7B7B7"/>
            </a:solidFill>
            <a:prstDash val="dot"/>
            <a:round/>
            <a:headEnd type="none" w="med" len="med"/>
            <a:tailEnd type="none" w="med" len="med"/>
          </a:ln>
        </p:spPr>
      </p:cxnSp>
      <p:cxnSp>
        <p:nvCxnSpPr>
          <p:cNvPr id="400" name="Google Shape;400;p31"/>
          <p:cNvCxnSpPr/>
          <p:nvPr/>
        </p:nvCxnSpPr>
        <p:spPr>
          <a:xfrm>
            <a:off x="5868300" y="1790100"/>
            <a:ext cx="0" cy="2640600"/>
          </a:xfrm>
          <a:prstGeom prst="straightConnector1">
            <a:avLst/>
          </a:prstGeom>
          <a:noFill/>
          <a:ln w="9525" cap="flat" cmpd="sng">
            <a:solidFill>
              <a:srgbClr val="B7B7B7"/>
            </a:solidFill>
            <a:prstDash val="dot"/>
            <a:round/>
            <a:headEnd type="none" w="med" len="med"/>
            <a:tailEnd type="none" w="med" len="med"/>
          </a:ln>
        </p:spPr>
      </p:cxnSp>
      <p:pic>
        <p:nvPicPr>
          <p:cNvPr id="401" name="Google Shape;401;p31" descr="logo_lockup_chrome_icon_vertical.png"/>
          <p:cNvPicPr preferRelativeResize="0"/>
          <p:nvPr/>
        </p:nvPicPr>
        <p:blipFill rotWithShape="1">
          <a:blip r:embed="rId14">
            <a:alphaModFix/>
          </a:blip>
          <a:srcRect t="9126" b="27454"/>
          <a:stretch/>
        </p:blipFill>
        <p:spPr>
          <a:xfrm>
            <a:off x="6261032" y="1790107"/>
            <a:ext cx="515426" cy="409302"/>
          </a:xfrm>
          <a:prstGeom prst="rect">
            <a:avLst/>
          </a:prstGeom>
          <a:noFill/>
          <a:ln>
            <a:noFill/>
          </a:ln>
        </p:spPr>
      </p:pic>
      <p:sp>
        <p:nvSpPr>
          <p:cNvPr id="402" name="Google Shape;402;p31"/>
          <p:cNvSpPr txBox="1">
            <a:spLocks noGrp="1"/>
          </p:cNvSpPr>
          <p:nvPr>
            <p:ph type="subTitle" idx="3"/>
          </p:nvPr>
        </p:nvSpPr>
        <p:spPr>
          <a:xfrm>
            <a:off x="3912575" y="2405963"/>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03" name="Google Shape;403;p31"/>
          <p:cNvSpPr txBox="1">
            <a:spLocks noGrp="1"/>
          </p:cNvSpPr>
          <p:nvPr>
            <p:ph type="subTitle" idx="4"/>
          </p:nvPr>
        </p:nvSpPr>
        <p:spPr>
          <a:xfrm>
            <a:off x="3912575" y="3116025"/>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04" name="Google Shape;404;p31"/>
          <p:cNvSpPr txBox="1">
            <a:spLocks noGrp="1"/>
          </p:cNvSpPr>
          <p:nvPr>
            <p:ph type="subTitle" idx="5"/>
          </p:nvPr>
        </p:nvSpPr>
        <p:spPr>
          <a:xfrm>
            <a:off x="3913050" y="1702600"/>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05" name="Google Shape;405;p31"/>
          <p:cNvSpPr txBox="1">
            <a:spLocks noGrp="1"/>
          </p:cNvSpPr>
          <p:nvPr>
            <p:ph type="subTitle" idx="6"/>
          </p:nvPr>
        </p:nvSpPr>
        <p:spPr>
          <a:xfrm>
            <a:off x="6963550" y="2405975"/>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06" name="Google Shape;406;p31"/>
          <p:cNvSpPr txBox="1">
            <a:spLocks noGrp="1"/>
          </p:cNvSpPr>
          <p:nvPr>
            <p:ph type="subTitle" idx="7"/>
          </p:nvPr>
        </p:nvSpPr>
        <p:spPr>
          <a:xfrm>
            <a:off x="6963550" y="3109350"/>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07" name="Google Shape;407;p31"/>
          <p:cNvSpPr txBox="1">
            <a:spLocks noGrp="1"/>
          </p:cNvSpPr>
          <p:nvPr>
            <p:ph type="subTitle" idx="8"/>
          </p:nvPr>
        </p:nvSpPr>
        <p:spPr>
          <a:xfrm>
            <a:off x="6963550" y="3812725"/>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08" name="Google Shape;408;p31"/>
          <p:cNvSpPr txBox="1">
            <a:spLocks noGrp="1"/>
          </p:cNvSpPr>
          <p:nvPr>
            <p:ph type="subTitle" idx="9"/>
          </p:nvPr>
        </p:nvSpPr>
        <p:spPr>
          <a:xfrm>
            <a:off x="990738" y="3826075"/>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09" name="Google Shape;409;p31"/>
          <p:cNvSpPr txBox="1">
            <a:spLocks noGrp="1"/>
          </p:cNvSpPr>
          <p:nvPr>
            <p:ph type="subTitle" idx="13"/>
          </p:nvPr>
        </p:nvSpPr>
        <p:spPr>
          <a:xfrm>
            <a:off x="990738" y="2405963"/>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10" name="Google Shape;410;p31"/>
          <p:cNvSpPr txBox="1">
            <a:spLocks noGrp="1"/>
          </p:cNvSpPr>
          <p:nvPr>
            <p:ph type="subTitle" idx="14"/>
          </p:nvPr>
        </p:nvSpPr>
        <p:spPr>
          <a:xfrm>
            <a:off x="990738" y="3116025"/>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11" name="Google Shape;411;p31"/>
          <p:cNvSpPr txBox="1">
            <a:spLocks noGrp="1"/>
          </p:cNvSpPr>
          <p:nvPr>
            <p:ph type="subTitle" idx="15"/>
          </p:nvPr>
        </p:nvSpPr>
        <p:spPr>
          <a:xfrm>
            <a:off x="991213" y="1702600"/>
            <a:ext cx="1749900" cy="604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12" name="Google Shape;412;p31"/>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To alter the icons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rgbClr val="434343"/>
              </a:solidFill>
            </a:endParaRPr>
          </a:p>
          <a:p>
            <a:pPr marL="0" lvl="0" indent="0" algn="l" rtl="0">
              <a:spcBef>
                <a:spcPts val="0"/>
              </a:spcBef>
              <a:spcAft>
                <a:spcPts val="0"/>
              </a:spcAft>
              <a:buNone/>
            </a:pPr>
            <a:endParaRPr sz="1000">
              <a:solidFill>
                <a:srgbClr val="434343"/>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Graphic sets">
  <p:cSld name="Blank_1_1_1_1_1_1_2">
    <p:spTree>
      <p:nvGrpSpPr>
        <p:cNvPr id="1" name="Shape 413"/>
        <p:cNvGrpSpPr/>
        <p:nvPr/>
      </p:nvGrpSpPr>
      <p:grpSpPr>
        <a:xfrm>
          <a:off x="0" y="0"/>
          <a:ext cx="0" cy="0"/>
          <a:chOff x="0" y="0"/>
          <a:chExt cx="0" cy="0"/>
        </a:xfrm>
      </p:grpSpPr>
      <p:sp>
        <p:nvSpPr>
          <p:cNvPr id="414" name="Google Shape;414;p32"/>
          <p:cNvSpPr txBox="1">
            <a:spLocks noGrp="1"/>
          </p:cNvSpPr>
          <p:nvPr>
            <p:ph type="title"/>
          </p:nvPr>
        </p:nvSpPr>
        <p:spPr>
          <a:xfrm>
            <a:off x="298600" y="1250800"/>
            <a:ext cx="1288800" cy="111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 name="Google Shape;415;p32"/>
          <p:cNvSpPr txBox="1">
            <a:spLocks noGrp="1"/>
          </p:cNvSpPr>
          <p:nvPr>
            <p:ph type="title" idx="2"/>
          </p:nvPr>
        </p:nvSpPr>
        <p:spPr>
          <a:xfrm>
            <a:off x="298600" y="2366438"/>
            <a:ext cx="1288800" cy="111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2"/>
          <p:cNvSpPr txBox="1">
            <a:spLocks noGrp="1"/>
          </p:cNvSpPr>
          <p:nvPr>
            <p:ph type="title" idx="3"/>
          </p:nvPr>
        </p:nvSpPr>
        <p:spPr>
          <a:xfrm>
            <a:off x="298600" y="3487513"/>
            <a:ext cx="1288800" cy="111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2"/>
          <p:cNvSpPr txBox="1">
            <a:spLocks noGrp="1"/>
          </p:cNvSpPr>
          <p:nvPr>
            <p:ph type="title" idx="4"/>
          </p:nvPr>
        </p:nvSpPr>
        <p:spPr>
          <a:xfrm>
            <a:off x="298600" y="549575"/>
            <a:ext cx="71127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8" name="Google Shape;418;p32"/>
          <p:cNvCxnSpPr/>
          <p:nvPr/>
        </p:nvCxnSpPr>
        <p:spPr>
          <a:xfrm rot="10800000">
            <a:off x="393900" y="2361050"/>
            <a:ext cx="8356200" cy="0"/>
          </a:xfrm>
          <a:prstGeom prst="straightConnector1">
            <a:avLst/>
          </a:prstGeom>
          <a:noFill/>
          <a:ln w="9525" cap="flat" cmpd="sng">
            <a:solidFill>
              <a:srgbClr val="B7B7B7"/>
            </a:solidFill>
            <a:prstDash val="dot"/>
            <a:round/>
            <a:headEnd type="none" w="med" len="med"/>
            <a:tailEnd type="none" w="med" len="med"/>
          </a:ln>
        </p:spPr>
      </p:cxnSp>
      <p:cxnSp>
        <p:nvCxnSpPr>
          <p:cNvPr id="419" name="Google Shape;419;p32"/>
          <p:cNvCxnSpPr/>
          <p:nvPr/>
        </p:nvCxnSpPr>
        <p:spPr>
          <a:xfrm rot="10800000">
            <a:off x="393900" y="3482125"/>
            <a:ext cx="8356200" cy="0"/>
          </a:xfrm>
          <a:prstGeom prst="straightConnector1">
            <a:avLst/>
          </a:prstGeom>
          <a:noFill/>
          <a:ln w="9525" cap="flat" cmpd="sng">
            <a:solidFill>
              <a:srgbClr val="B7B7B7"/>
            </a:solidFill>
            <a:prstDash val="dot"/>
            <a:round/>
            <a:headEnd type="none" w="med" len="med"/>
            <a:tailEnd type="none" w="med" len="med"/>
          </a:ln>
        </p:spPr>
      </p:cxnSp>
      <p:grpSp>
        <p:nvGrpSpPr>
          <p:cNvPr id="420" name="Google Shape;420;p32"/>
          <p:cNvGrpSpPr/>
          <p:nvPr/>
        </p:nvGrpSpPr>
        <p:grpSpPr>
          <a:xfrm>
            <a:off x="386625" y="4747950"/>
            <a:ext cx="8452575" cy="400082"/>
            <a:chOff x="386625" y="4747950"/>
            <a:chExt cx="8452575" cy="400082"/>
          </a:xfrm>
        </p:grpSpPr>
        <p:sp>
          <p:nvSpPr>
            <p:cNvPr id="421" name="Google Shape;421;p32"/>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422" name="Google Shape;422;p32"/>
            <p:cNvGrpSpPr/>
            <p:nvPr/>
          </p:nvGrpSpPr>
          <p:grpSpPr>
            <a:xfrm>
              <a:off x="386711" y="5114356"/>
              <a:ext cx="1796788" cy="33676"/>
              <a:chOff x="2031822" y="2229250"/>
              <a:chExt cx="2193613" cy="39900"/>
            </a:xfrm>
          </p:grpSpPr>
          <p:sp>
            <p:nvSpPr>
              <p:cNvPr id="423" name="Google Shape;423;p32"/>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7" name="Google Shape;427;p32"/>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428" name="Google Shape;428;p32"/>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To alter/update the logo placement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000">
              <a:solidFill>
                <a:srgbClr val="434343"/>
              </a:solidFill>
            </a:endParaRPr>
          </a:p>
        </p:txBody>
      </p:sp>
      <p:grpSp>
        <p:nvGrpSpPr>
          <p:cNvPr id="429" name="Google Shape;429;p32"/>
          <p:cNvGrpSpPr/>
          <p:nvPr/>
        </p:nvGrpSpPr>
        <p:grpSpPr>
          <a:xfrm>
            <a:off x="1911799" y="1653557"/>
            <a:ext cx="3980234" cy="326491"/>
            <a:chOff x="1911799" y="1653557"/>
            <a:chExt cx="3980234" cy="326491"/>
          </a:xfrm>
        </p:grpSpPr>
        <p:pic>
          <p:nvPicPr>
            <p:cNvPr id="430" name="Google Shape;430;p32"/>
            <p:cNvPicPr preferRelativeResize="0"/>
            <p:nvPr/>
          </p:nvPicPr>
          <p:blipFill>
            <a:blip r:embed="rId3">
              <a:alphaModFix/>
            </a:blip>
            <a:stretch>
              <a:fillRect/>
            </a:stretch>
          </p:blipFill>
          <p:spPr>
            <a:xfrm>
              <a:off x="1911799" y="1653557"/>
              <a:ext cx="438801" cy="326491"/>
            </a:xfrm>
            <a:prstGeom prst="rect">
              <a:avLst/>
            </a:prstGeom>
            <a:noFill/>
            <a:ln>
              <a:noFill/>
            </a:ln>
          </p:spPr>
        </p:pic>
        <p:pic>
          <p:nvPicPr>
            <p:cNvPr id="431" name="Google Shape;431;p32"/>
            <p:cNvPicPr preferRelativeResize="0"/>
            <p:nvPr/>
          </p:nvPicPr>
          <p:blipFill>
            <a:blip r:embed="rId4">
              <a:alphaModFix/>
            </a:blip>
            <a:stretch>
              <a:fillRect/>
            </a:stretch>
          </p:blipFill>
          <p:spPr>
            <a:xfrm>
              <a:off x="2595049" y="1752541"/>
              <a:ext cx="454138" cy="128522"/>
            </a:xfrm>
            <a:prstGeom prst="rect">
              <a:avLst/>
            </a:prstGeom>
            <a:noFill/>
            <a:ln>
              <a:noFill/>
            </a:ln>
          </p:spPr>
        </p:pic>
        <p:pic>
          <p:nvPicPr>
            <p:cNvPr id="432" name="Google Shape;432;p32"/>
            <p:cNvPicPr preferRelativeResize="0"/>
            <p:nvPr/>
          </p:nvPicPr>
          <p:blipFill>
            <a:blip r:embed="rId5">
              <a:alphaModFix/>
            </a:blip>
            <a:stretch>
              <a:fillRect/>
            </a:stretch>
          </p:blipFill>
          <p:spPr>
            <a:xfrm>
              <a:off x="3293635" y="1654519"/>
              <a:ext cx="405703" cy="324566"/>
            </a:xfrm>
            <a:prstGeom prst="rect">
              <a:avLst/>
            </a:prstGeom>
            <a:noFill/>
            <a:ln>
              <a:noFill/>
            </a:ln>
          </p:spPr>
        </p:pic>
        <p:pic>
          <p:nvPicPr>
            <p:cNvPr id="433" name="Google Shape;433;p32"/>
            <p:cNvPicPr preferRelativeResize="0"/>
            <p:nvPr/>
          </p:nvPicPr>
          <p:blipFill>
            <a:blip r:embed="rId6">
              <a:alphaModFix/>
            </a:blip>
            <a:stretch>
              <a:fillRect/>
            </a:stretch>
          </p:blipFill>
          <p:spPr>
            <a:xfrm>
              <a:off x="4472110" y="1703954"/>
              <a:ext cx="617525" cy="225695"/>
            </a:xfrm>
            <a:prstGeom prst="rect">
              <a:avLst/>
            </a:prstGeom>
            <a:noFill/>
            <a:ln>
              <a:noFill/>
            </a:ln>
          </p:spPr>
        </p:pic>
        <p:pic>
          <p:nvPicPr>
            <p:cNvPr id="434" name="Google Shape;434;p32"/>
            <p:cNvPicPr preferRelativeResize="0"/>
            <p:nvPr/>
          </p:nvPicPr>
          <p:blipFill>
            <a:blip r:embed="rId7">
              <a:alphaModFix/>
            </a:blip>
            <a:stretch>
              <a:fillRect/>
            </a:stretch>
          </p:blipFill>
          <p:spPr>
            <a:xfrm>
              <a:off x="3943811" y="1675420"/>
              <a:ext cx="283850" cy="282763"/>
            </a:xfrm>
            <a:prstGeom prst="rect">
              <a:avLst/>
            </a:prstGeom>
            <a:noFill/>
            <a:ln>
              <a:noFill/>
            </a:ln>
          </p:spPr>
        </p:pic>
        <p:pic>
          <p:nvPicPr>
            <p:cNvPr id="435" name="Google Shape;435;p32" descr="Image result for GUARDIAN DENTAL LOGO"/>
            <p:cNvPicPr preferRelativeResize="0"/>
            <p:nvPr/>
          </p:nvPicPr>
          <p:blipFill>
            <a:blip r:embed="rId8">
              <a:alphaModFix/>
            </a:blip>
            <a:stretch>
              <a:fillRect/>
            </a:stretch>
          </p:blipFill>
          <p:spPr>
            <a:xfrm>
              <a:off x="5334083" y="1675459"/>
              <a:ext cx="557950" cy="282685"/>
            </a:xfrm>
            <a:prstGeom prst="rect">
              <a:avLst/>
            </a:prstGeom>
            <a:noFill/>
            <a:ln>
              <a:noFill/>
            </a:ln>
          </p:spPr>
        </p:pic>
      </p:grpSp>
      <p:grpSp>
        <p:nvGrpSpPr>
          <p:cNvPr id="436" name="Google Shape;436;p32"/>
          <p:cNvGrpSpPr/>
          <p:nvPr/>
        </p:nvGrpSpPr>
        <p:grpSpPr>
          <a:xfrm>
            <a:off x="1911797" y="2742045"/>
            <a:ext cx="2999844" cy="359072"/>
            <a:chOff x="1911797" y="2742045"/>
            <a:chExt cx="2999844" cy="359072"/>
          </a:xfrm>
        </p:grpSpPr>
        <p:pic>
          <p:nvPicPr>
            <p:cNvPr id="437" name="Google Shape;437;p32"/>
            <p:cNvPicPr preferRelativeResize="0"/>
            <p:nvPr/>
          </p:nvPicPr>
          <p:blipFill>
            <a:blip r:embed="rId9">
              <a:alphaModFix/>
            </a:blip>
            <a:stretch>
              <a:fillRect/>
            </a:stretch>
          </p:blipFill>
          <p:spPr>
            <a:xfrm>
              <a:off x="1911797" y="2825105"/>
              <a:ext cx="683251" cy="192950"/>
            </a:xfrm>
            <a:prstGeom prst="rect">
              <a:avLst/>
            </a:prstGeom>
            <a:noFill/>
            <a:ln>
              <a:noFill/>
            </a:ln>
          </p:spPr>
        </p:pic>
        <p:pic>
          <p:nvPicPr>
            <p:cNvPr id="438" name="Google Shape;438;p32"/>
            <p:cNvPicPr preferRelativeResize="0"/>
            <p:nvPr/>
          </p:nvPicPr>
          <p:blipFill>
            <a:blip r:embed="rId10">
              <a:alphaModFix/>
            </a:blip>
            <a:stretch>
              <a:fillRect/>
            </a:stretch>
          </p:blipFill>
          <p:spPr>
            <a:xfrm>
              <a:off x="2791096" y="2742045"/>
              <a:ext cx="477900" cy="359072"/>
            </a:xfrm>
            <a:prstGeom prst="rect">
              <a:avLst/>
            </a:prstGeom>
            <a:noFill/>
            <a:ln>
              <a:noFill/>
            </a:ln>
          </p:spPr>
        </p:pic>
        <p:pic>
          <p:nvPicPr>
            <p:cNvPr id="439" name="Google Shape;439;p32"/>
            <p:cNvPicPr preferRelativeResize="0"/>
            <p:nvPr/>
          </p:nvPicPr>
          <p:blipFill>
            <a:blip r:embed="rId11">
              <a:alphaModFix/>
            </a:blip>
            <a:stretch>
              <a:fillRect/>
            </a:stretch>
          </p:blipFill>
          <p:spPr>
            <a:xfrm>
              <a:off x="4353692" y="2842804"/>
              <a:ext cx="557949" cy="157553"/>
            </a:xfrm>
            <a:prstGeom prst="rect">
              <a:avLst/>
            </a:prstGeom>
            <a:noFill/>
            <a:ln>
              <a:noFill/>
            </a:ln>
          </p:spPr>
        </p:pic>
        <p:pic>
          <p:nvPicPr>
            <p:cNvPr id="440" name="Google Shape;440;p32" descr="Image result for tesla motors logo"/>
            <p:cNvPicPr preferRelativeResize="0"/>
            <p:nvPr/>
          </p:nvPicPr>
          <p:blipFill>
            <a:blip r:embed="rId12">
              <a:alphaModFix/>
            </a:blip>
            <a:stretch>
              <a:fillRect/>
            </a:stretch>
          </p:blipFill>
          <p:spPr>
            <a:xfrm>
              <a:off x="3465045" y="2828600"/>
              <a:ext cx="692599" cy="185961"/>
            </a:xfrm>
            <a:prstGeom prst="rect">
              <a:avLst/>
            </a:prstGeom>
            <a:noFill/>
            <a:ln>
              <a:noFill/>
            </a:ln>
          </p:spPr>
        </p:pic>
      </p:grpSp>
      <p:grpSp>
        <p:nvGrpSpPr>
          <p:cNvPr id="441" name="Google Shape;441;p32"/>
          <p:cNvGrpSpPr/>
          <p:nvPr/>
        </p:nvGrpSpPr>
        <p:grpSpPr>
          <a:xfrm>
            <a:off x="1911799" y="3870878"/>
            <a:ext cx="4560802" cy="373591"/>
            <a:chOff x="1911799" y="3870878"/>
            <a:chExt cx="4560802" cy="373591"/>
          </a:xfrm>
        </p:grpSpPr>
        <p:pic>
          <p:nvPicPr>
            <p:cNvPr id="442" name="Google Shape;442;p32" descr="Image result for avaya logo png"/>
            <p:cNvPicPr preferRelativeResize="0"/>
            <p:nvPr/>
          </p:nvPicPr>
          <p:blipFill>
            <a:blip r:embed="rId13">
              <a:alphaModFix/>
            </a:blip>
            <a:stretch>
              <a:fillRect/>
            </a:stretch>
          </p:blipFill>
          <p:spPr>
            <a:xfrm>
              <a:off x="3561752" y="3969703"/>
              <a:ext cx="617526" cy="175942"/>
            </a:xfrm>
            <a:prstGeom prst="rect">
              <a:avLst/>
            </a:prstGeom>
            <a:noFill/>
            <a:ln>
              <a:noFill/>
            </a:ln>
          </p:spPr>
        </p:pic>
        <p:pic>
          <p:nvPicPr>
            <p:cNvPr id="443" name="Google Shape;443;p32" descr="Image result for philips logo png"/>
            <p:cNvPicPr preferRelativeResize="0"/>
            <p:nvPr/>
          </p:nvPicPr>
          <p:blipFill>
            <a:blip r:embed="rId14">
              <a:alphaModFix/>
            </a:blip>
            <a:stretch>
              <a:fillRect/>
            </a:stretch>
          </p:blipFill>
          <p:spPr>
            <a:xfrm>
              <a:off x="5224238" y="4008589"/>
              <a:ext cx="535725" cy="98169"/>
            </a:xfrm>
            <a:prstGeom prst="rect">
              <a:avLst/>
            </a:prstGeom>
            <a:noFill/>
            <a:ln>
              <a:noFill/>
            </a:ln>
          </p:spPr>
        </p:pic>
        <p:pic>
          <p:nvPicPr>
            <p:cNvPr id="444" name="Google Shape;444;p32" descr="Image result for spotify logo png"/>
            <p:cNvPicPr preferRelativeResize="0"/>
            <p:nvPr/>
          </p:nvPicPr>
          <p:blipFill>
            <a:blip r:embed="rId15">
              <a:alphaModFix/>
            </a:blip>
            <a:stretch>
              <a:fillRect/>
            </a:stretch>
          </p:blipFill>
          <p:spPr>
            <a:xfrm>
              <a:off x="4392999" y="3965041"/>
              <a:ext cx="617525" cy="185264"/>
            </a:xfrm>
            <a:prstGeom prst="rect">
              <a:avLst/>
            </a:prstGeom>
            <a:noFill/>
            <a:ln>
              <a:noFill/>
            </a:ln>
          </p:spPr>
        </p:pic>
        <p:pic>
          <p:nvPicPr>
            <p:cNvPr id="445" name="Google Shape;445;p32"/>
            <p:cNvPicPr preferRelativeResize="0"/>
            <p:nvPr/>
          </p:nvPicPr>
          <p:blipFill>
            <a:blip r:embed="rId16">
              <a:alphaModFix/>
            </a:blip>
            <a:stretch>
              <a:fillRect/>
            </a:stretch>
          </p:blipFill>
          <p:spPr>
            <a:xfrm>
              <a:off x="5973701" y="3870878"/>
              <a:ext cx="498900" cy="373591"/>
            </a:xfrm>
            <a:prstGeom prst="rect">
              <a:avLst/>
            </a:prstGeom>
            <a:noFill/>
            <a:ln>
              <a:noFill/>
            </a:ln>
          </p:spPr>
        </p:pic>
        <p:pic>
          <p:nvPicPr>
            <p:cNvPr id="446" name="Google Shape;446;p32"/>
            <p:cNvPicPr preferRelativeResize="0"/>
            <p:nvPr/>
          </p:nvPicPr>
          <p:blipFill>
            <a:blip r:embed="rId17">
              <a:alphaModFix/>
            </a:blip>
            <a:stretch>
              <a:fillRect/>
            </a:stretch>
          </p:blipFill>
          <p:spPr>
            <a:xfrm>
              <a:off x="3004813" y="3886074"/>
              <a:ext cx="343200" cy="343200"/>
            </a:xfrm>
            <a:prstGeom prst="rect">
              <a:avLst/>
            </a:prstGeom>
            <a:noFill/>
            <a:ln>
              <a:noFill/>
            </a:ln>
          </p:spPr>
        </p:pic>
        <p:pic>
          <p:nvPicPr>
            <p:cNvPr id="447" name="Google Shape;447;p32"/>
            <p:cNvPicPr preferRelativeResize="0"/>
            <p:nvPr/>
          </p:nvPicPr>
          <p:blipFill>
            <a:blip r:embed="rId18">
              <a:alphaModFix/>
            </a:blip>
            <a:stretch>
              <a:fillRect/>
            </a:stretch>
          </p:blipFill>
          <p:spPr>
            <a:xfrm>
              <a:off x="1911799" y="3975673"/>
              <a:ext cx="879300" cy="164002"/>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Graphic cluster">
  <p:cSld name="Blank_1_1_1_1_1_2">
    <p:spTree>
      <p:nvGrpSpPr>
        <p:cNvPr id="1" name="Shape 448"/>
        <p:cNvGrpSpPr/>
        <p:nvPr/>
      </p:nvGrpSpPr>
      <p:grpSpPr>
        <a:xfrm>
          <a:off x="0" y="0"/>
          <a:ext cx="0" cy="0"/>
          <a:chOff x="0" y="0"/>
          <a:chExt cx="0" cy="0"/>
        </a:xfrm>
      </p:grpSpPr>
      <p:sp>
        <p:nvSpPr>
          <p:cNvPr id="449" name="Google Shape;449;p33"/>
          <p:cNvSpPr txBox="1">
            <a:spLocks noGrp="1"/>
          </p:cNvSpPr>
          <p:nvPr>
            <p:ph type="title"/>
          </p:nvPr>
        </p:nvSpPr>
        <p:spPr>
          <a:xfrm>
            <a:off x="298600" y="1382075"/>
            <a:ext cx="3807600" cy="2684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100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grpSp>
        <p:nvGrpSpPr>
          <p:cNvPr id="450" name="Google Shape;450;p33"/>
          <p:cNvGrpSpPr/>
          <p:nvPr/>
        </p:nvGrpSpPr>
        <p:grpSpPr>
          <a:xfrm>
            <a:off x="386625" y="4747950"/>
            <a:ext cx="8452575" cy="400082"/>
            <a:chOff x="386625" y="4747950"/>
            <a:chExt cx="8452575" cy="400082"/>
          </a:xfrm>
        </p:grpSpPr>
        <p:sp>
          <p:nvSpPr>
            <p:cNvPr id="451" name="Google Shape;451;p3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452" name="Google Shape;452;p33"/>
            <p:cNvGrpSpPr/>
            <p:nvPr/>
          </p:nvGrpSpPr>
          <p:grpSpPr>
            <a:xfrm>
              <a:off x="386711" y="5114356"/>
              <a:ext cx="1796788" cy="33676"/>
              <a:chOff x="2031822" y="2229250"/>
              <a:chExt cx="2193613" cy="39900"/>
            </a:xfrm>
          </p:grpSpPr>
          <p:sp>
            <p:nvSpPr>
              <p:cNvPr id="453" name="Google Shape;453;p33"/>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7" name="Google Shape;457;p33"/>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458" name="Google Shape;458;p33"/>
          <p:cNvSpPr txBox="1">
            <a:spLocks noGrp="1"/>
          </p:cNvSpPr>
          <p:nvPr>
            <p:ph type="title" idx="2"/>
          </p:nvPr>
        </p:nvSpPr>
        <p:spPr>
          <a:xfrm>
            <a:off x="298600" y="549575"/>
            <a:ext cx="71127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33"/>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To alter/update  the logo placement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p:txBody>
      </p:sp>
      <p:grpSp>
        <p:nvGrpSpPr>
          <p:cNvPr id="460" name="Google Shape;460;p33"/>
          <p:cNvGrpSpPr/>
          <p:nvPr/>
        </p:nvGrpSpPr>
        <p:grpSpPr>
          <a:xfrm>
            <a:off x="4584503" y="1576717"/>
            <a:ext cx="3949895" cy="1990065"/>
            <a:chOff x="4584503" y="1576717"/>
            <a:chExt cx="3949895" cy="1990065"/>
          </a:xfrm>
        </p:grpSpPr>
        <p:grpSp>
          <p:nvGrpSpPr>
            <p:cNvPr id="461" name="Google Shape;461;p33"/>
            <p:cNvGrpSpPr/>
            <p:nvPr/>
          </p:nvGrpSpPr>
          <p:grpSpPr>
            <a:xfrm>
              <a:off x="4584503" y="2198253"/>
              <a:ext cx="3485704" cy="281136"/>
              <a:chOff x="4770477" y="2476260"/>
              <a:chExt cx="3485704" cy="281136"/>
            </a:xfrm>
          </p:grpSpPr>
          <p:pic>
            <p:nvPicPr>
              <p:cNvPr id="462" name="Google Shape;462;p33"/>
              <p:cNvPicPr preferRelativeResize="0"/>
              <p:nvPr/>
            </p:nvPicPr>
            <p:blipFill rotWithShape="1">
              <a:blip r:embed="rId3">
                <a:alphaModFix/>
              </a:blip>
              <a:srcRect t="18245" r="8466" b="18245"/>
              <a:stretch/>
            </p:blipFill>
            <p:spPr>
              <a:xfrm>
                <a:off x="4770477" y="2508346"/>
                <a:ext cx="1429575" cy="216964"/>
              </a:xfrm>
              <a:prstGeom prst="rect">
                <a:avLst/>
              </a:prstGeom>
              <a:noFill/>
              <a:ln>
                <a:noFill/>
              </a:ln>
            </p:spPr>
          </p:pic>
          <p:pic>
            <p:nvPicPr>
              <p:cNvPr id="463" name="Google Shape;463;p33"/>
              <p:cNvPicPr preferRelativeResize="0"/>
              <p:nvPr/>
            </p:nvPicPr>
            <p:blipFill rotWithShape="1">
              <a:blip r:embed="rId4">
                <a:alphaModFix/>
              </a:blip>
              <a:srcRect t="28013" b="28017"/>
              <a:stretch/>
            </p:blipFill>
            <p:spPr>
              <a:xfrm>
                <a:off x="6451065" y="2476260"/>
                <a:ext cx="721116" cy="281136"/>
              </a:xfrm>
              <a:prstGeom prst="rect">
                <a:avLst/>
              </a:prstGeom>
              <a:noFill/>
              <a:ln>
                <a:noFill/>
              </a:ln>
            </p:spPr>
          </p:pic>
          <p:pic>
            <p:nvPicPr>
              <p:cNvPr id="464" name="Google Shape;464;p33"/>
              <p:cNvPicPr preferRelativeResize="0"/>
              <p:nvPr/>
            </p:nvPicPr>
            <p:blipFill>
              <a:blip r:embed="rId5">
                <a:alphaModFix/>
              </a:blip>
              <a:stretch>
                <a:fillRect/>
              </a:stretch>
            </p:blipFill>
            <p:spPr>
              <a:xfrm>
                <a:off x="7400777" y="2503541"/>
                <a:ext cx="855404" cy="226575"/>
              </a:xfrm>
              <a:prstGeom prst="rect">
                <a:avLst/>
              </a:prstGeom>
              <a:noFill/>
              <a:ln>
                <a:noFill/>
              </a:ln>
            </p:spPr>
          </p:pic>
        </p:grpSp>
        <p:grpSp>
          <p:nvGrpSpPr>
            <p:cNvPr id="465" name="Google Shape;465;p33"/>
            <p:cNvGrpSpPr/>
            <p:nvPr/>
          </p:nvGrpSpPr>
          <p:grpSpPr>
            <a:xfrm>
              <a:off x="4584503" y="1576717"/>
              <a:ext cx="3949895" cy="326648"/>
              <a:chOff x="4770478" y="1854725"/>
              <a:chExt cx="3949895" cy="326648"/>
            </a:xfrm>
          </p:grpSpPr>
          <p:pic>
            <p:nvPicPr>
              <p:cNvPr id="466" name="Google Shape;466;p33"/>
              <p:cNvPicPr preferRelativeResize="0"/>
              <p:nvPr/>
            </p:nvPicPr>
            <p:blipFill>
              <a:blip r:embed="rId6">
                <a:alphaModFix/>
              </a:blip>
              <a:stretch>
                <a:fillRect/>
              </a:stretch>
            </p:blipFill>
            <p:spPr>
              <a:xfrm>
                <a:off x="7908727" y="1854725"/>
                <a:ext cx="811646" cy="326648"/>
              </a:xfrm>
              <a:prstGeom prst="rect">
                <a:avLst/>
              </a:prstGeom>
              <a:noFill/>
              <a:ln>
                <a:noFill/>
              </a:ln>
            </p:spPr>
          </p:pic>
          <p:pic>
            <p:nvPicPr>
              <p:cNvPr id="467" name="Google Shape;467;p33"/>
              <p:cNvPicPr preferRelativeResize="0"/>
              <p:nvPr/>
            </p:nvPicPr>
            <p:blipFill>
              <a:blip r:embed="rId7">
                <a:alphaModFix/>
              </a:blip>
              <a:stretch>
                <a:fillRect/>
              </a:stretch>
            </p:blipFill>
            <p:spPr>
              <a:xfrm>
                <a:off x="5755634" y="1895584"/>
                <a:ext cx="535664" cy="244942"/>
              </a:xfrm>
              <a:prstGeom prst="rect">
                <a:avLst/>
              </a:prstGeom>
              <a:noFill/>
              <a:ln>
                <a:noFill/>
              </a:ln>
            </p:spPr>
          </p:pic>
          <p:pic>
            <p:nvPicPr>
              <p:cNvPr id="468" name="Google Shape;468;p33"/>
              <p:cNvPicPr preferRelativeResize="0"/>
              <p:nvPr/>
            </p:nvPicPr>
            <p:blipFill>
              <a:blip r:embed="rId8">
                <a:alphaModFix/>
              </a:blip>
              <a:stretch>
                <a:fillRect/>
              </a:stretch>
            </p:blipFill>
            <p:spPr>
              <a:xfrm>
                <a:off x="6607752" y="1892580"/>
                <a:ext cx="996184" cy="250950"/>
              </a:xfrm>
              <a:prstGeom prst="rect">
                <a:avLst/>
              </a:prstGeom>
              <a:noFill/>
              <a:ln>
                <a:noFill/>
              </a:ln>
            </p:spPr>
          </p:pic>
          <p:pic>
            <p:nvPicPr>
              <p:cNvPr id="469" name="Google Shape;469;p33"/>
              <p:cNvPicPr preferRelativeResize="0"/>
              <p:nvPr/>
            </p:nvPicPr>
            <p:blipFill>
              <a:blip r:embed="rId9">
                <a:alphaModFix/>
              </a:blip>
              <a:stretch>
                <a:fillRect/>
              </a:stretch>
            </p:blipFill>
            <p:spPr>
              <a:xfrm>
                <a:off x="4770478" y="1904768"/>
                <a:ext cx="680350" cy="226575"/>
              </a:xfrm>
              <a:prstGeom prst="rect">
                <a:avLst/>
              </a:prstGeom>
              <a:noFill/>
              <a:ln>
                <a:noFill/>
              </a:ln>
            </p:spPr>
          </p:pic>
        </p:grpSp>
        <p:grpSp>
          <p:nvGrpSpPr>
            <p:cNvPr id="470" name="Google Shape;470;p33"/>
            <p:cNvGrpSpPr/>
            <p:nvPr/>
          </p:nvGrpSpPr>
          <p:grpSpPr>
            <a:xfrm>
              <a:off x="4584503" y="2743806"/>
              <a:ext cx="3647188" cy="307909"/>
              <a:chOff x="4770477" y="3021813"/>
              <a:chExt cx="3647188" cy="307909"/>
            </a:xfrm>
          </p:grpSpPr>
          <p:pic>
            <p:nvPicPr>
              <p:cNvPr id="471" name="Google Shape;471;p33"/>
              <p:cNvPicPr preferRelativeResize="0"/>
              <p:nvPr/>
            </p:nvPicPr>
            <p:blipFill>
              <a:blip r:embed="rId10">
                <a:alphaModFix/>
              </a:blip>
              <a:stretch>
                <a:fillRect/>
              </a:stretch>
            </p:blipFill>
            <p:spPr>
              <a:xfrm>
                <a:off x="4770477" y="3062480"/>
                <a:ext cx="1429584" cy="226575"/>
              </a:xfrm>
              <a:prstGeom prst="rect">
                <a:avLst/>
              </a:prstGeom>
              <a:noFill/>
              <a:ln>
                <a:noFill/>
              </a:ln>
            </p:spPr>
          </p:pic>
          <p:pic>
            <p:nvPicPr>
              <p:cNvPr id="472" name="Google Shape;472;p33"/>
              <p:cNvPicPr preferRelativeResize="0"/>
              <p:nvPr/>
            </p:nvPicPr>
            <p:blipFill rotWithShape="1">
              <a:blip r:embed="rId11">
                <a:alphaModFix/>
              </a:blip>
              <a:srcRect l="5096" t="19229" b="32623"/>
              <a:stretch/>
            </p:blipFill>
            <p:spPr>
              <a:xfrm>
                <a:off x="6504843" y="3084096"/>
                <a:ext cx="1056517" cy="183342"/>
              </a:xfrm>
              <a:prstGeom prst="rect">
                <a:avLst/>
              </a:prstGeom>
              <a:noFill/>
              <a:ln>
                <a:noFill/>
              </a:ln>
            </p:spPr>
          </p:pic>
          <p:pic>
            <p:nvPicPr>
              <p:cNvPr id="473" name="Google Shape;473;p33"/>
              <p:cNvPicPr preferRelativeResize="0"/>
              <p:nvPr/>
            </p:nvPicPr>
            <p:blipFill>
              <a:blip r:embed="rId12">
                <a:alphaModFix/>
              </a:blip>
              <a:stretch>
                <a:fillRect/>
              </a:stretch>
            </p:blipFill>
            <p:spPr>
              <a:xfrm>
                <a:off x="7848868" y="3021813"/>
                <a:ext cx="568797" cy="307909"/>
              </a:xfrm>
              <a:prstGeom prst="rect">
                <a:avLst/>
              </a:prstGeom>
              <a:noFill/>
              <a:ln>
                <a:noFill/>
              </a:ln>
            </p:spPr>
          </p:pic>
        </p:grpSp>
        <p:grpSp>
          <p:nvGrpSpPr>
            <p:cNvPr id="474" name="Google Shape;474;p33"/>
            <p:cNvGrpSpPr/>
            <p:nvPr/>
          </p:nvGrpSpPr>
          <p:grpSpPr>
            <a:xfrm>
              <a:off x="4584503" y="3315832"/>
              <a:ext cx="3593041" cy="250951"/>
              <a:chOff x="4876237" y="3593839"/>
              <a:chExt cx="3593041" cy="250951"/>
            </a:xfrm>
          </p:grpSpPr>
          <p:pic>
            <p:nvPicPr>
              <p:cNvPr id="475" name="Google Shape;475;p33"/>
              <p:cNvPicPr preferRelativeResize="0"/>
              <p:nvPr/>
            </p:nvPicPr>
            <p:blipFill>
              <a:blip r:embed="rId13">
                <a:alphaModFix/>
              </a:blip>
              <a:stretch>
                <a:fillRect/>
              </a:stretch>
            </p:blipFill>
            <p:spPr>
              <a:xfrm>
                <a:off x="7018575" y="3593839"/>
                <a:ext cx="443364" cy="250951"/>
              </a:xfrm>
              <a:prstGeom prst="rect">
                <a:avLst/>
              </a:prstGeom>
              <a:noFill/>
              <a:ln>
                <a:noFill/>
              </a:ln>
            </p:spPr>
          </p:pic>
          <p:pic>
            <p:nvPicPr>
              <p:cNvPr id="476" name="Google Shape;476;p33"/>
              <p:cNvPicPr preferRelativeResize="0"/>
              <p:nvPr/>
            </p:nvPicPr>
            <p:blipFill rotWithShape="1">
              <a:blip r:embed="rId14">
                <a:alphaModFix/>
              </a:blip>
              <a:srcRect l="10936" t="22063" r="10944" b="22063"/>
              <a:stretch/>
            </p:blipFill>
            <p:spPr>
              <a:xfrm>
                <a:off x="7766760" y="3617240"/>
                <a:ext cx="702518" cy="204150"/>
              </a:xfrm>
              <a:prstGeom prst="rect">
                <a:avLst/>
              </a:prstGeom>
              <a:noFill/>
              <a:ln>
                <a:noFill/>
              </a:ln>
            </p:spPr>
          </p:pic>
          <p:pic>
            <p:nvPicPr>
              <p:cNvPr id="477" name="Google Shape;477;p33"/>
              <p:cNvPicPr preferRelativeResize="0"/>
              <p:nvPr/>
            </p:nvPicPr>
            <p:blipFill rotWithShape="1">
              <a:blip r:embed="rId15">
                <a:alphaModFix/>
              </a:blip>
              <a:srcRect l="7792" t="21915" r="7783" b="21920"/>
              <a:stretch/>
            </p:blipFill>
            <p:spPr>
              <a:xfrm>
                <a:off x="5902125" y="3623589"/>
                <a:ext cx="811648" cy="191451"/>
              </a:xfrm>
              <a:prstGeom prst="rect">
                <a:avLst/>
              </a:prstGeom>
              <a:noFill/>
              <a:ln>
                <a:noFill/>
              </a:ln>
            </p:spPr>
          </p:pic>
          <p:pic>
            <p:nvPicPr>
              <p:cNvPr id="478" name="Google Shape;478;p33"/>
              <p:cNvPicPr preferRelativeResize="0"/>
              <p:nvPr/>
            </p:nvPicPr>
            <p:blipFill>
              <a:blip r:embed="rId16">
                <a:alphaModFix/>
              </a:blip>
              <a:stretch>
                <a:fillRect/>
              </a:stretch>
            </p:blipFill>
            <p:spPr>
              <a:xfrm>
                <a:off x="4876237" y="3628097"/>
                <a:ext cx="721100" cy="182435"/>
              </a:xfrm>
              <a:prstGeom prst="rect">
                <a:avLst/>
              </a:prstGeom>
              <a:noFill/>
              <a:ln>
                <a:noFill/>
              </a:ln>
            </p:spPr>
          </p:pic>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Quote 1">
  <p:cSld name="Blank_1_1_2">
    <p:spTree>
      <p:nvGrpSpPr>
        <p:cNvPr id="1" name="Shape 479"/>
        <p:cNvGrpSpPr/>
        <p:nvPr/>
      </p:nvGrpSpPr>
      <p:grpSpPr>
        <a:xfrm>
          <a:off x="0" y="0"/>
          <a:ext cx="0" cy="0"/>
          <a:chOff x="0" y="0"/>
          <a:chExt cx="0" cy="0"/>
        </a:xfrm>
      </p:grpSpPr>
      <p:sp>
        <p:nvSpPr>
          <p:cNvPr id="480" name="Google Shape;480;p34"/>
          <p:cNvSpPr txBox="1">
            <a:spLocks noGrp="1"/>
          </p:cNvSpPr>
          <p:nvPr>
            <p:ph type="title"/>
          </p:nvPr>
        </p:nvSpPr>
        <p:spPr>
          <a:xfrm>
            <a:off x="1330200" y="1695125"/>
            <a:ext cx="6507900" cy="205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rgbClr val="434343"/>
                </a:solidFill>
                <a:latin typeface="Roboto"/>
                <a:ea typeface="Roboto"/>
                <a:cs typeface="Roboto"/>
                <a:sym typeface="Roboto"/>
              </a:defRPr>
            </a:lvl1pPr>
            <a:lvl2pPr lvl="1" algn="ctr" rtl="0">
              <a:spcBef>
                <a:spcPts val="0"/>
              </a:spcBef>
              <a:spcAft>
                <a:spcPts val="0"/>
              </a:spcAft>
              <a:buNone/>
              <a:defRPr sz="2400">
                <a:solidFill>
                  <a:srgbClr val="434343"/>
                </a:solidFill>
                <a:latin typeface="Roboto"/>
                <a:ea typeface="Roboto"/>
                <a:cs typeface="Roboto"/>
                <a:sym typeface="Roboto"/>
              </a:defRPr>
            </a:lvl2pPr>
            <a:lvl3pPr lvl="2" algn="ctr" rtl="0">
              <a:spcBef>
                <a:spcPts val="0"/>
              </a:spcBef>
              <a:spcAft>
                <a:spcPts val="0"/>
              </a:spcAft>
              <a:buNone/>
              <a:defRPr sz="2400">
                <a:solidFill>
                  <a:srgbClr val="434343"/>
                </a:solidFill>
                <a:latin typeface="Roboto"/>
                <a:ea typeface="Roboto"/>
                <a:cs typeface="Roboto"/>
                <a:sym typeface="Roboto"/>
              </a:defRPr>
            </a:lvl3pPr>
            <a:lvl4pPr lvl="3" algn="ctr" rtl="0">
              <a:spcBef>
                <a:spcPts val="0"/>
              </a:spcBef>
              <a:spcAft>
                <a:spcPts val="0"/>
              </a:spcAft>
              <a:buNone/>
              <a:defRPr sz="2400">
                <a:solidFill>
                  <a:srgbClr val="434343"/>
                </a:solidFill>
                <a:latin typeface="Roboto"/>
                <a:ea typeface="Roboto"/>
                <a:cs typeface="Roboto"/>
                <a:sym typeface="Roboto"/>
              </a:defRPr>
            </a:lvl4pPr>
            <a:lvl5pPr lvl="4" algn="ctr" rtl="0">
              <a:spcBef>
                <a:spcPts val="0"/>
              </a:spcBef>
              <a:spcAft>
                <a:spcPts val="0"/>
              </a:spcAft>
              <a:buNone/>
              <a:defRPr sz="2400">
                <a:solidFill>
                  <a:srgbClr val="434343"/>
                </a:solidFill>
                <a:latin typeface="Roboto"/>
                <a:ea typeface="Roboto"/>
                <a:cs typeface="Roboto"/>
                <a:sym typeface="Roboto"/>
              </a:defRPr>
            </a:lvl5pPr>
            <a:lvl6pPr lvl="5" algn="ctr" rtl="0">
              <a:spcBef>
                <a:spcPts val="0"/>
              </a:spcBef>
              <a:spcAft>
                <a:spcPts val="0"/>
              </a:spcAft>
              <a:buNone/>
              <a:defRPr sz="2400">
                <a:solidFill>
                  <a:srgbClr val="434343"/>
                </a:solidFill>
                <a:latin typeface="Roboto"/>
                <a:ea typeface="Roboto"/>
                <a:cs typeface="Roboto"/>
                <a:sym typeface="Roboto"/>
              </a:defRPr>
            </a:lvl6pPr>
            <a:lvl7pPr lvl="6" algn="ctr" rtl="0">
              <a:spcBef>
                <a:spcPts val="0"/>
              </a:spcBef>
              <a:spcAft>
                <a:spcPts val="0"/>
              </a:spcAft>
              <a:buNone/>
              <a:defRPr sz="2400">
                <a:solidFill>
                  <a:srgbClr val="434343"/>
                </a:solidFill>
                <a:latin typeface="Roboto"/>
                <a:ea typeface="Roboto"/>
                <a:cs typeface="Roboto"/>
                <a:sym typeface="Roboto"/>
              </a:defRPr>
            </a:lvl7pPr>
            <a:lvl8pPr lvl="7" algn="ctr" rtl="0">
              <a:spcBef>
                <a:spcPts val="0"/>
              </a:spcBef>
              <a:spcAft>
                <a:spcPts val="0"/>
              </a:spcAft>
              <a:buNone/>
              <a:defRPr sz="2400">
                <a:solidFill>
                  <a:srgbClr val="434343"/>
                </a:solidFill>
                <a:latin typeface="Roboto"/>
                <a:ea typeface="Roboto"/>
                <a:cs typeface="Roboto"/>
                <a:sym typeface="Roboto"/>
              </a:defRPr>
            </a:lvl8pPr>
            <a:lvl9pPr lvl="8" algn="ctr" rtl="0">
              <a:spcBef>
                <a:spcPts val="0"/>
              </a:spcBef>
              <a:spcAft>
                <a:spcPts val="0"/>
              </a:spcAft>
              <a:buNone/>
              <a:defRPr sz="2400">
                <a:solidFill>
                  <a:srgbClr val="434343"/>
                </a:solidFill>
                <a:latin typeface="Roboto"/>
                <a:ea typeface="Roboto"/>
                <a:cs typeface="Roboto"/>
                <a:sym typeface="Roboto"/>
              </a:defRPr>
            </a:lvl9pPr>
          </a:lstStyle>
          <a:p>
            <a:endParaRPr/>
          </a:p>
        </p:txBody>
      </p:sp>
      <p:sp>
        <p:nvSpPr>
          <p:cNvPr id="481" name="Google Shape;481;p34"/>
          <p:cNvSpPr txBox="1"/>
          <p:nvPr/>
        </p:nvSpPr>
        <p:spPr>
          <a:xfrm>
            <a:off x="4193400" y="798550"/>
            <a:ext cx="757200" cy="8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dk1"/>
                </a:solidFill>
                <a:latin typeface="Georgia"/>
                <a:ea typeface="Georgia"/>
                <a:cs typeface="Georgia"/>
                <a:sym typeface="Georgia"/>
              </a:rPr>
              <a:t>“</a:t>
            </a:r>
            <a:endParaRPr>
              <a:solidFill>
                <a:schemeClr val="dk1"/>
              </a:solidFill>
            </a:endParaRPr>
          </a:p>
        </p:txBody>
      </p:sp>
      <p:sp>
        <p:nvSpPr>
          <p:cNvPr id="482" name="Google Shape;482;p34"/>
          <p:cNvSpPr txBox="1">
            <a:spLocks noGrp="1"/>
          </p:cNvSpPr>
          <p:nvPr>
            <p:ph type="title" idx="2"/>
          </p:nvPr>
        </p:nvSpPr>
        <p:spPr>
          <a:xfrm>
            <a:off x="1330200" y="3751925"/>
            <a:ext cx="6507900" cy="556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i="1">
                <a:solidFill>
                  <a:srgbClr val="434343"/>
                </a:solidFill>
                <a:latin typeface="Roboto"/>
                <a:ea typeface="Roboto"/>
                <a:cs typeface="Roboto"/>
                <a:sym typeface="Roboto"/>
              </a:defRPr>
            </a:lvl1pPr>
            <a:lvl2pPr lvl="1" algn="ctr" rtl="0">
              <a:spcBef>
                <a:spcPts val="100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483" name="Google Shape;483;p34"/>
          <p:cNvGrpSpPr/>
          <p:nvPr/>
        </p:nvGrpSpPr>
        <p:grpSpPr>
          <a:xfrm>
            <a:off x="386625" y="4747950"/>
            <a:ext cx="8452575" cy="400082"/>
            <a:chOff x="386625" y="4747950"/>
            <a:chExt cx="8452575" cy="400082"/>
          </a:xfrm>
        </p:grpSpPr>
        <p:sp>
          <p:nvSpPr>
            <p:cNvPr id="484" name="Google Shape;484;p3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485" name="Google Shape;485;p34"/>
            <p:cNvGrpSpPr/>
            <p:nvPr/>
          </p:nvGrpSpPr>
          <p:grpSpPr>
            <a:xfrm>
              <a:off x="386711" y="5114356"/>
              <a:ext cx="1796788" cy="33676"/>
              <a:chOff x="2031822" y="2229250"/>
              <a:chExt cx="2193613" cy="39900"/>
            </a:xfrm>
          </p:grpSpPr>
          <p:sp>
            <p:nvSpPr>
              <p:cNvPr id="486" name="Google Shape;486;p34"/>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0" name="Google Shape;490;p34"/>
            <p:cNvPicPr preferRelativeResize="0"/>
            <p:nvPr/>
          </p:nvPicPr>
          <p:blipFill>
            <a:blip r:embed="rId2">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Quote 2">
  <p:cSld name="Blank_1_2">
    <p:spTree>
      <p:nvGrpSpPr>
        <p:cNvPr id="1" name="Shape 491"/>
        <p:cNvGrpSpPr/>
        <p:nvPr/>
      </p:nvGrpSpPr>
      <p:grpSpPr>
        <a:xfrm>
          <a:off x="0" y="0"/>
          <a:ext cx="0" cy="0"/>
          <a:chOff x="0" y="0"/>
          <a:chExt cx="0" cy="0"/>
        </a:xfrm>
      </p:grpSpPr>
      <p:sp>
        <p:nvSpPr>
          <p:cNvPr id="492" name="Google Shape;492;p35"/>
          <p:cNvSpPr txBox="1">
            <a:spLocks noGrp="1"/>
          </p:cNvSpPr>
          <p:nvPr>
            <p:ph type="title"/>
          </p:nvPr>
        </p:nvSpPr>
        <p:spPr>
          <a:xfrm>
            <a:off x="4844375" y="3751925"/>
            <a:ext cx="3566700" cy="546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i="1">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5"/>
          <p:cNvGrpSpPr/>
          <p:nvPr/>
        </p:nvGrpSpPr>
        <p:grpSpPr>
          <a:xfrm>
            <a:off x="0" y="-12200"/>
            <a:ext cx="5141522" cy="4560023"/>
            <a:chOff x="0" y="0"/>
            <a:chExt cx="5141522" cy="4560023"/>
          </a:xfrm>
        </p:grpSpPr>
        <p:pic>
          <p:nvPicPr>
            <p:cNvPr id="494" name="Google Shape;494;p35" descr="Asset 17@2x.png"/>
            <p:cNvPicPr preferRelativeResize="0"/>
            <p:nvPr/>
          </p:nvPicPr>
          <p:blipFill rotWithShape="1">
            <a:blip r:embed="rId2">
              <a:alphaModFix amt="6000"/>
            </a:blip>
            <a:srcRect l="1757" r="78534"/>
            <a:stretch/>
          </p:blipFill>
          <p:spPr>
            <a:xfrm>
              <a:off x="0" y="0"/>
              <a:ext cx="2564196" cy="4560023"/>
            </a:xfrm>
            <a:prstGeom prst="rect">
              <a:avLst/>
            </a:prstGeom>
            <a:noFill/>
            <a:ln>
              <a:noFill/>
            </a:ln>
          </p:spPr>
        </p:pic>
        <p:pic>
          <p:nvPicPr>
            <p:cNvPr id="495" name="Google Shape;495;p35" descr="Asset 17@2x.png"/>
            <p:cNvPicPr preferRelativeResize="0"/>
            <p:nvPr/>
          </p:nvPicPr>
          <p:blipFill rotWithShape="1">
            <a:blip r:embed="rId2">
              <a:alphaModFix amt="6000"/>
            </a:blip>
            <a:srcRect r="78535"/>
            <a:stretch/>
          </p:blipFill>
          <p:spPr>
            <a:xfrm>
              <a:off x="2348725" y="0"/>
              <a:ext cx="2792797" cy="4560023"/>
            </a:xfrm>
            <a:prstGeom prst="rect">
              <a:avLst/>
            </a:prstGeom>
            <a:noFill/>
            <a:ln>
              <a:noFill/>
            </a:ln>
          </p:spPr>
        </p:pic>
      </p:grpSp>
      <p:sp>
        <p:nvSpPr>
          <p:cNvPr id="496" name="Google Shape;496;p35"/>
          <p:cNvSpPr txBox="1">
            <a:spLocks noGrp="1"/>
          </p:cNvSpPr>
          <p:nvPr>
            <p:ph type="title" idx="2"/>
          </p:nvPr>
        </p:nvSpPr>
        <p:spPr>
          <a:xfrm>
            <a:off x="4844375" y="1203425"/>
            <a:ext cx="3958200" cy="2548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434343"/>
                </a:solidFill>
                <a:latin typeface="Roboto"/>
                <a:ea typeface="Roboto"/>
                <a:cs typeface="Roboto"/>
                <a:sym typeface="Roboto"/>
              </a:defRPr>
            </a:lvl1pPr>
            <a:lvl2pPr lvl="1" rtl="0">
              <a:spcBef>
                <a:spcPts val="0"/>
              </a:spcBef>
              <a:spcAft>
                <a:spcPts val="0"/>
              </a:spcAft>
              <a:buNone/>
              <a:defRPr sz="2400">
                <a:solidFill>
                  <a:srgbClr val="434343"/>
                </a:solidFill>
                <a:latin typeface="Roboto"/>
                <a:ea typeface="Roboto"/>
                <a:cs typeface="Roboto"/>
                <a:sym typeface="Roboto"/>
              </a:defRPr>
            </a:lvl2pPr>
            <a:lvl3pPr lvl="2" rtl="0">
              <a:spcBef>
                <a:spcPts val="0"/>
              </a:spcBef>
              <a:spcAft>
                <a:spcPts val="0"/>
              </a:spcAft>
              <a:buNone/>
              <a:defRPr sz="2400">
                <a:solidFill>
                  <a:srgbClr val="434343"/>
                </a:solidFill>
                <a:latin typeface="Roboto"/>
                <a:ea typeface="Roboto"/>
                <a:cs typeface="Roboto"/>
                <a:sym typeface="Roboto"/>
              </a:defRPr>
            </a:lvl3pPr>
            <a:lvl4pPr lvl="3" rtl="0">
              <a:spcBef>
                <a:spcPts val="0"/>
              </a:spcBef>
              <a:spcAft>
                <a:spcPts val="0"/>
              </a:spcAft>
              <a:buNone/>
              <a:defRPr sz="2400">
                <a:solidFill>
                  <a:srgbClr val="434343"/>
                </a:solidFill>
                <a:latin typeface="Roboto"/>
                <a:ea typeface="Roboto"/>
                <a:cs typeface="Roboto"/>
                <a:sym typeface="Roboto"/>
              </a:defRPr>
            </a:lvl4pPr>
            <a:lvl5pPr lvl="4" rtl="0">
              <a:spcBef>
                <a:spcPts val="0"/>
              </a:spcBef>
              <a:spcAft>
                <a:spcPts val="0"/>
              </a:spcAft>
              <a:buNone/>
              <a:defRPr sz="2400">
                <a:solidFill>
                  <a:srgbClr val="434343"/>
                </a:solidFill>
                <a:latin typeface="Roboto"/>
                <a:ea typeface="Roboto"/>
                <a:cs typeface="Roboto"/>
                <a:sym typeface="Roboto"/>
              </a:defRPr>
            </a:lvl5pPr>
            <a:lvl6pPr lvl="5" rtl="0">
              <a:spcBef>
                <a:spcPts val="0"/>
              </a:spcBef>
              <a:spcAft>
                <a:spcPts val="0"/>
              </a:spcAft>
              <a:buNone/>
              <a:defRPr sz="2400">
                <a:solidFill>
                  <a:srgbClr val="434343"/>
                </a:solidFill>
                <a:latin typeface="Roboto"/>
                <a:ea typeface="Roboto"/>
                <a:cs typeface="Roboto"/>
                <a:sym typeface="Roboto"/>
              </a:defRPr>
            </a:lvl6pPr>
            <a:lvl7pPr lvl="6" rtl="0">
              <a:spcBef>
                <a:spcPts val="0"/>
              </a:spcBef>
              <a:spcAft>
                <a:spcPts val="0"/>
              </a:spcAft>
              <a:buNone/>
              <a:defRPr sz="2400">
                <a:solidFill>
                  <a:srgbClr val="434343"/>
                </a:solidFill>
                <a:latin typeface="Roboto"/>
                <a:ea typeface="Roboto"/>
                <a:cs typeface="Roboto"/>
                <a:sym typeface="Roboto"/>
              </a:defRPr>
            </a:lvl7pPr>
            <a:lvl8pPr lvl="7" rtl="0">
              <a:spcBef>
                <a:spcPts val="0"/>
              </a:spcBef>
              <a:spcAft>
                <a:spcPts val="0"/>
              </a:spcAft>
              <a:buNone/>
              <a:defRPr sz="2400">
                <a:solidFill>
                  <a:srgbClr val="434343"/>
                </a:solidFill>
                <a:latin typeface="Roboto"/>
                <a:ea typeface="Roboto"/>
                <a:cs typeface="Roboto"/>
                <a:sym typeface="Roboto"/>
              </a:defRPr>
            </a:lvl8pPr>
            <a:lvl9pPr lvl="8" rtl="0">
              <a:spcBef>
                <a:spcPts val="0"/>
              </a:spcBef>
              <a:spcAft>
                <a:spcPts val="0"/>
              </a:spcAft>
              <a:buNone/>
              <a:defRPr sz="2400">
                <a:solidFill>
                  <a:srgbClr val="434343"/>
                </a:solidFill>
                <a:latin typeface="Roboto"/>
                <a:ea typeface="Roboto"/>
                <a:cs typeface="Roboto"/>
                <a:sym typeface="Roboto"/>
              </a:defRPr>
            </a:lvl9pPr>
          </a:lstStyle>
          <a:p>
            <a:endParaRPr/>
          </a:p>
        </p:txBody>
      </p:sp>
      <p:grpSp>
        <p:nvGrpSpPr>
          <p:cNvPr id="497" name="Google Shape;497;p35"/>
          <p:cNvGrpSpPr/>
          <p:nvPr/>
        </p:nvGrpSpPr>
        <p:grpSpPr>
          <a:xfrm>
            <a:off x="386625" y="4747950"/>
            <a:ext cx="8452575" cy="400082"/>
            <a:chOff x="386625" y="4747950"/>
            <a:chExt cx="8452575" cy="400082"/>
          </a:xfrm>
        </p:grpSpPr>
        <p:sp>
          <p:nvSpPr>
            <p:cNvPr id="498" name="Google Shape;498;p35"/>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499" name="Google Shape;499;p35"/>
            <p:cNvGrpSpPr/>
            <p:nvPr/>
          </p:nvGrpSpPr>
          <p:grpSpPr>
            <a:xfrm>
              <a:off x="386711" y="5114356"/>
              <a:ext cx="1796788" cy="33676"/>
              <a:chOff x="2031822" y="2229250"/>
              <a:chExt cx="2193613" cy="39900"/>
            </a:xfrm>
          </p:grpSpPr>
          <p:sp>
            <p:nvSpPr>
              <p:cNvPr id="500" name="Google Shape;500;p35"/>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Google Shape;504;p35"/>
            <p:cNvPicPr preferRelativeResize="0"/>
            <p:nvPr/>
          </p:nvPicPr>
          <p:blipFill>
            <a:blip r:embed="rId3">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orld map plain">
  <p:cSld name="CUSTOM_4_1_1_2">
    <p:spTree>
      <p:nvGrpSpPr>
        <p:cNvPr id="1" name="Shape 505"/>
        <p:cNvGrpSpPr/>
        <p:nvPr/>
      </p:nvGrpSpPr>
      <p:grpSpPr>
        <a:xfrm>
          <a:off x="0" y="0"/>
          <a:ext cx="0" cy="0"/>
          <a:chOff x="0" y="0"/>
          <a:chExt cx="0" cy="0"/>
        </a:xfrm>
      </p:grpSpPr>
      <p:sp>
        <p:nvSpPr>
          <p:cNvPr id="506" name="Google Shape;506;p36"/>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7" name="Google Shape;507;p36"/>
          <p:cNvGrpSpPr/>
          <p:nvPr/>
        </p:nvGrpSpPr>
        <p:grpSpPr>
          <a:xfrm>
            <a:off x="386625" y="4747950"/>
            <a:ext cx="8452575" cy="400082"/>
            <a:chOff x="386625" y="4747950"/>
            <a:chExt cx="8452575" cy="400082"/>
          </a:xfrm>
        </p:grpSpPr>
        <p:sp>
          <p:nvSpPr>
            <p:cNvPr id="508" name="Google Shape;508;p36"/>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509" name="Google Shape;509;p36"/>
            <p:cNvGrpSpPr/>
            <p:nvPr/>
          </p:nvGrpSpPr>
          <p:grpSpPr>
            <a:xfrm>
              <a:off x="386711" y="5114356"/>
              <a:ext cx="1796788" cy="33676"/>
              <a:chOff x="2031822" y="2229250"/>
              <a:chExt cx="2193613" cy="39900"/>
            </a:xfrm>
          </p:grpSpPr>
          <p:sp>
            <p:nvSpPr>
              <p:cNvPr id="510" name="Google Shape;510;p36"/>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4" name="Google Shape;514;p36"/>
            <p:cNvPicPr preferRelativeResize="0"/>
            <p:nvPr/>
          </p:nvPicPr>
          <p:blipFill>
            <a:blip r:embed="rId2">
              <a:alphaModFix/>
            </a:blip>
            <a:stretch>
              <a:fillRect/>
            </a:stretch>
          </p:blipFill>
          <p:spPr>
            <a:xfrm>
              <a:off x="386625" y="4747950"/>
              <a:ext cx="868051" cy="155525"/>
            </a:xfrm>
            <a:prstGeom prst="rect">
              <a:avLst/>
            </a:prstGeom>
            <a:noFill/>
            <a:ln>
              <a:noFill/>
            </a:ln>
          </p:spPr>
        </p:pic>
      </p:grpSp>
      <p:grpSp>
        <p:nvGrpSpPr>
          <p:cNvPr id="515" name="Google Shape;515;p36"/>
          <p:cNvGrpSpPr/>
          <p:nvPr/>
        </p:nvGrpSpPr>
        <p:grpSpPr>
          <a:xfrm>
            <a:off x="1655000" y="1191402"/>
            <a:ext cx="5593862" cy="3514127"/>
            <a:chOff x="1655000" y="1191402"/>
            <a:chExt cx="5593862" cy="3514127"/>
          </a:xfrm>
        </p:grpSpPr>
        <p:sp>
          <p:nvSpPr>
            <p:cNvPr id="516" name="Google Shape;516;p36"/>
            <p:cNvSpPr/>
            <p:nvPr/>
          </p:nvSpPr>
          <p:spPr>
            <a:xfrm>
              <a:off x="6056579" y="1955398"/>
              <a:ext cx="25200" cy="25200"/>
            </a:xfrm>
            <a:custGeom>
              <a:avLst/>
              <a:gdLst/>
              <a:ahLst/>
              <a:cxnLst/>
              <a:rect l="l" t="t" r="r" b="b"/>
              <a:pathLst>
                <a:path w="120000" h="120000" extrusionOk="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17" name="Google Shape;517;p36"/>
            <p:cNvSpPr/>
            <p:nvPr/>
          </p:nvSpPr>
          <p:spPr>
            <a:xfrm>
              <a:off x="6089314" y="3624355"/>
              <a:ext cx="17700" cy="8700"/>
            </a:xfrm>
            <a:custGeom>
              <a:avLst/>
              <a:gdLst/>
              <a:ahLst/>
              <a:cxnLst/>
              <a:rect l="l" t="t" r="r" b="b"/>
              <a:pathLst>
                <a:path w="120000" h="120000" extrusionOk="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18" name="Google Shape;518;p36"/>
            <p:cNvSpPr/>
            <p:nvPr/>
          </p:nvSpPr>
          <p:spPr>
            <a:xfrm>
              <a:off x="6837180" y="2572131"/>
              <a:ext cx="21300" cy="21300"/>
            </a:xfrm>
            <a:custGeom>
              <a:avLst/>
              <a:gdLst/>
              <a:ahLst/>
              <a:cxnLst/>
              <a:rect l="l" t="t" r="r" b="b"/>
              <a:pathLst>
                <a:path w="120000" h="120000" extrusionOk="0">
                  <a:moveTo>
                    <a:pt x="0" y="118400"/>
                  </a:moveTo>
                  <a:lnTo>
                    <a:pt x="48000" y="32000"/>
                  </a:lnTo>
                  <a:lnTo>
                    <a:pt x="118400" y="0"/>
                  </a:lnTo>
                  <a:lnTo>
                    <a:pt x="118400" y="48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19" name="Google Shape;519;p36"/>
            <p:cNvSpPr/>
            <p:nvPr/>
          </p:nvSpPr>
          <p:spPr>
            <a:xfrm>
              <a:off x="5155112" y="2117762"/>
              <a:ext cx="16500" cy="22500"/>
            </a:xfrm>
            <a:custGeom>
              <a:avLst/>
              <a:gdLst/>
              <a:ahLst/>
              <a:cxnLst/>
              <a:rect l="l" t="t" r="r" b="b"/>
              <a:pathLst>
                <a:path w="120000" h="120000" extrusionOk="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20" name="Google Shape;520;p36"/>
            <p:cNvSpPr/>
            <p:nvPr/>
          </p:nvSpPr>
          <p:spPr>
            <a:xfrm>
              <a:off x="5807291" y="1845895"/>
              <a:ext cx="17700" cy="12600"/>
            </a:xfrm>
            <a:custGeom>
              <a:avLst/>
              <a:gdLst/>
              <a:ahLst/>
              <a:cxnLst/>
              <a:rect l="l" t="t" r="r" b="b"/>
              <a:pathLst>
                <a:path w="120000" h="120000" extrusionOk="0">
                  <a:moveTo>
                    <a:pt x="0" y="39130"/>
                  </a:moveTo>
                  <a:lnTo>
                    <a:pt x="38000" y="0"/>
                  </a:lnTo>
                  <a:lnTo>
                    <a:pt x="98000" y="13043"/>
                  </a:lnTo>
                  <a:lnTo>
                    <a:pt x="118000" y="117391"/>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21" name="Google Shape;521;p36"/>
            <p:cNvSpPr/>
            <p:nvPr/>
          </p:nvSpPr>
          <p:spPr>
            <a:xfrm>
              <a:off x="5599551" y="1897500"/>
              <a:ext cx="11400" cy="17700"/>
            </a:xfrm>
            <a:custGeom>
              <a:avLst/>
              <a:gdLst/>
              <a:ahLst/>
              <a:cxnLst/>
              <a:rect l="l" t="t" r="r" b="b"/>
              <a:pathLst>
                <a:path w="120000" h="120000" extrusionOk="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22" name="Google Shape;522;p36"/>
            <p:cNvSpPr/>
            <p:nvPr/>
          </p:nvSpPr>
          <p:spPr>
            <a:xfrm>
              <a:off x="5554226" y="2034692"/>
              <a:ext cx="15000" cy="20100"/>
            </a:xfrm>
            <a:custGeom>
              <a:avLst/>
              <a:gdLst/>
              <a:ahLst/>
              <a:cxnLst/>
              <a:rect l="l" t="t" r="r" b="b"/>
              <a:pathLst>
                <a:path w="120000" h="120000" extrusionOk="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23" name="Google Shape;523;p36"/>
            <p:cNvSpPr/>
            <p:nvPr/>
          </p:nvSpPr>
          <p:spPr>
            <a:xfrm>
              <a:off x="5527786" y="2058606"/>
              <a:ext cx="22500" cy="17700"/>
            </a:xfrm>
            <a:custGeom>
              <a:avLst/>
              <a:gdLst/>
              <a:ahLst/>
              <a:cxnLst/>
              <a:rect l="l" t="t" r="r" b="b"/>
              <a:pathLst>
                <a:path w="120000" h="120000" extrusionOk="0">
                  <a:moveTo>
                    <a:pt x="0" y="118000"/>
                  </a:moveTo>
                  <a:lnTo>
                    <a:pt x="67500" y="0"/>
                  </a:lnTo>
                  <a:lnTo>
                    <a:pt x="118500" y="48000"/>
                  </a:lnTo>
                  <a:lnTo>
                    <a:pt x="82500" y="98000"/>
                  </a:lnTo>
                  <a:lnTo>
                    <a:pt x="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24" name="Google Shape;524;p36"/>
            <p:cNvSpPr/>
            <p:nvPr/>
          </p:nvSpPr>
          <p:spPr>
            <a:xfrm>
              <a:off x="5486238" y="2029657"/>
              <a:ext cx="9900" cy="15000"/>
            </a:xfrm>
            <a:custGeom>
              <a:avLst/>
              <a:gdLst/>
              <a:ahLst/>
              <a:cxnLst/>
              <a:rect l="l" t="t" r="r" b="b"/>
              <a:pathLst>
                <a:path w="120000" h="120000" extrusionOk="0">
                  <a:moveTo>
                    <a:pt x="83333" y="117647"/>
                  </a:moveTo>
                  <a:lnTo>
                    <a:pt x="0" y="47058"/>
                  </a:lnTo>
                  <a:lnTo>
                    <a:pt x="33333" y="0"/>
                  </a:lnTo>
                  <a:lnTo>
                    <a:pt x="116666" y="35294"/>
                  </a:lnTo>
                  <a:lnTo>
                    <a:pt x="83333" y="11764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25" name="Google Shape;525;p36"/>
            <p:cNvSpPr/>
            <p:nvPr/>
          </p:nvSpPr>
          <p:spPr>
            <a:xfrm>
              <a:off x="5425804" y="2012036"/>
              <a:ext cx="22500" cy="24000"/>
            </a:xfrm>
            <a:custGeom>
              <a:avLst/>
              <a:gdLst/>
              <a:ahLst/>
              <a:cxnLst/>
              <a:rect l="l" t="t" r="r" b="b"/>
              <a:pathLst>
                <a:path w="120000" h="120000" extrusionOk="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26" name="Google Shape;526;p36"/>
            <p:cNvSpPr/>
            <p:nvPr/>
          </p:nvSpPr>
          <p:spPr>
            <a:xfrm>
              <a:off x="5176516" y="1801843"/>
              <a:ext cx="229200" cy="221400"/>
            </a:xfrm>
            <a:custGeom>
              <a:avLst/>
              <a:gdLst/>
              <a:ahLst/>
              <a:cxnLst/>
              <a:rect l="l" t="t" r="r" b="b"/>
              <a:pathLst>
                <a:path w="120000" h="120000" extrusionOk="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27" name="Google Shape;527;p36"/>
            <p:cNvSpPr/>
            <p:nvPr/>
          </p:nvSpPr>
          <p:spPr>
            <a:xfrm>
              <a:off x="5143781" y="2017071"/>
              <a:ext cx="90600" cy="132000"/>
            </a:xfrm>
            <a:custGeom>
              <a:avLst/>
              <a:gdLst/>
              <a:ahLst/>
              <a:cxnLst/>
              <a:rect l="l" t="t" r="r" b="b"/>
              <a:pathLst>
                <a:path w="120000" h="120000" extrusionOk="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28" name="Google Shape;528;p36"/>
            <p:cNvSpPr/>
            <p:nvPr/>
          </p:nvSpPr>
          <p:spPr>
            <a:xfrm>
              <a:off x="5090902" y="2203349"/>
              <a:ext cx="33900" cy="39000"/>
            </a:xfrm>
            <a:custGeom>
              <a:avLst/>
              <a:gdLst/>
              <a:ahLst/>
              <a:cxnLst/>
              <a:rect l="l" t="t" r="r" b="b"/>
              <a:pathLst>
                <a:path w="120000" h="120000" extrusionOk="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29" name="Google Shape;529;p36"/>
            <p:cNvSpPr/>
            <p:nvPr/>
          </p:nvSpPr>
          <p:spPr>
            <a:xfrm>
              <a:off x="5245762" y="2160556"/>
              <a:ext cx="33900" cy="35100"/>
            </a:xfrm>
            <a:custGeom>
              <a:avLst/>
              <a:gdLst/>
              <a:ahLst/>
              <a:cxnLst/>
              <a:rect l="l" t="t" r="r" b="b"/>
              <a:pathLst>
                <a:path w="120000" h="120000" extrusionOk="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0" name="Google Shape;530;p36"/>
            <p:cNvSpPr/>
            <p:nvPr/>
          </p:nvSpPr>
          <p:spPr>
            <a:xfrm>
              <a:off x="6473320" y="2061123"/>
              <a:ext cx="20100" cy="18900"/>
            </a:xfrm>
            <a:custGeom>
              <a:avLst/>
              <a:gdLst/>
              <a:ahLst/>
              <a:cxnLst/>
              <a:rect l="l" t="t" r="r" b="b"/>
              <a:pathLst>
                <a:path w="120000" h="120000" extrusionOk="0">
                  <a:moveTo>
                    <a:pt x="25714" y="0"/>
                  </a:moveTo>
                  <a:lnTo>
                    <a:pt x="118285" y="18181"/>
                  </a:lnTo>
                  <a:lnTo>
                    <a:pt x="101142" y="72727"/>
                  </a:lnTo>
                  <a:lnTo>
                    <a:pt x="0" y="118181"/>
                  </a:lnTo>
                  <a:lnTo>
                    <a:pt x="2571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1" name="Google Shape;531;p36"/>
            <p:cNvSpPr/>
            <p:nvPr/>
          </p:nvSpPr>
          <p:spPr>
            <a:xfrm>
              <a:off x="6973156" y="2740789"/>
              <a:ext cx="15000" cy="7500"/>
            </a:xfrm>
            <a:custGeom>
              <a:avLst/>
              <a:gdLst/>
              <a:ahLst/>
              <a:cxnLst/>
              <a:rect l="l" t="t" r="r" b="b"/>
              <a:pathLst>
                <a:path w="120000" h="120000" extrusionOk="0">
                  <a:moveTo>
                    <a:pt x="0" y="69230"/>
                  </a:moveTo>
                  <a:lnTo>
                    <a:pt x="35294" y="0"/>
                  </a:lnTo>
                  <a:lnTo>
                    <a:pt x="117647" y="23076"/>
                  </a:lnTo>
                  <a:lnTo>
                    <a:pt x="82352" y="115384"/>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2" name="Google Shape;532;p36"/>
            <p:cNvSpPr/>
            <p:nvPr/>
          </p:nvSpPr>
          <p:spPr>
            <a:xfrm>
              <a:off x="6874951" y="2682892"/>
              <a:ext cx="12600" cy="18900"/>
            </a:xfrm>
            <a:custGeom>
              <a:avLst/>
              <a:gdLst/>
              <a:ahLst/>
              <a:cxnLst/>
              <a:rect l="l" t="t" r="r" b="b"/>
              <a:pathLst>
                <a:path w="120000" h="120000" extrusionOk="0">
                  <a:moveTo>
                    <a:pt x="0" y="0"/>
                  </a:moveTo>
                  <a:lnTo>
                    <a:pt x="65217" y="0"/>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3" name="Google Shape;533;p36"/>
            <p:cNvSpPr/>
            <p:nvPr/>
          </p:nvSpPr>
          <p:spPr>
            <a:xfrm>
              <a:off x="6715054" y="2798687"/>
              <a:ext cx="12600" cy="17700"/>
            </a:xfrm>
            <a:custGeom>
              <a:avLst/>
              <a:gdLst/>
              <a:ahLst/>
              <a:cxnLst/>
              <a:rect l="l" t="t" r="r" b="b"/>
              <a:pathLst>
                <a:path w="120000" h="120000" extrusionOk="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4" name="Google Shape;534;p36"/>
            <p:cNvSpPr/>
            <p:nvPr/>
          </p:nvSpPr>
          <p:spPr>
            <a:xfrm>
              <a:off x="6704982" y="2825118"/>
              <a:ext cx="3900" cy="7500"/>
            </a:xfrm>
            <a:custGeom>
              <a:avLst/>
              <a:gdLst/>
              <a:ahLst/>
              <a:cxnLst/>
              <a:rect l="l" t="t" r="r" b="b"/>
              <a:pathLst>
                <a:path w="120000" h="120000" extrusionOk="0">
                  <a:moveTo>
                    <a:pt x="0" y="115384"/>
                  </a:moveTo>
                  <a:lnTo>
                    <a:pt x="112000" y="0"/>
                  </a:lnTo>
                  <a:lnTo>
                    <a:pt x="112000" y="115384"/>
                  </a:lnTo>
                  <a:lnTo>
                    <a:pt x="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5" name="Google Shape;535;p36"/>
            <p:cNvSpPr/>
            <p:nvPr/>
          </p:nvSpPr>
          <p:spPr>
            <a:xfrm>
              <a:off x="6508573" y="2708065"/>
              <a:ext cx="45300" cy="200100"/>
            </a:xfrm>
            <a:custGeom>
              <a:avLst/>
              <a:gdLst/>
              <a:ahLst/>
              <a:cxnLst/>
              <a:rect l="l" t="t" r="r" b="b"/>
              <a:pathLst>
                <a:path w="120000" h="120000" extrusionOk="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6" name="Google Shape;536;p36"/>
            <p:cNvSpPr/>
            <p:nvPr/>
          </p:nvSpPr>
          <p:spPr>
            <a:xfrm>
              <a:off x="5191624" y="4005723"/>
              <a:ext cx="42900" cy="27600"/>
            </a:xfrm>
            <a:custGeom>
              <a:avLst/>
              <a:gdLst/>
              <a:ahLst/>
              <a:cxnLst/>
              <a:rect l="l" t="t" r="r" b="b"/>
              <a:pathLst>
                <a:path w="120000" h="120000" extrusionOk="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7" name="Google Shape;537;p36"/>
            <p:cNvSpPr/>
            <p:nvPr/>
          </p:nvSpPr>
          <p:spPr>
            <a:xfrm>
              <a:off x="7041143" y="3947825"/>
              <a:ext cx="42900" cy="33900"/>
            </a:xfrm>
            <a:custGeom>
              <a:avLst/>
              <a:gdLst/>
              <a:ahLst/>
              <a:cxnLst/>
              <a:rect l="l" t="t" r="r" b="b"/>
              <a:pathLst>
                <a:path w="120000" h="120000" extrusionOk="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8" name="Google Shape;538;p36"/>
            <p:cNvSpPr/>
            <p:nvPr/>
          </p:nvSpPr>
          <p:spPr>
            <a:xfrm>
              <a:off x="6842216" y="4014533"/>
              <a:ext cx="50400" cy="32700"/>
            </a:xfrm>
            <a:custGeom>
              <a:avLst/>
              <a:gdLst/>
              <a:ahLst/>
              <a:cxnLst/>
              <a:rect l="l" t="t" r="r" b="b"/>
              <a:pathLst>
                <a:path w="120000" h="120000" extrusionOk="0">
                  <a:moveTo>
                    <a:pt x="0" y="0"/>
                  </a:moveTo>
                  <a:lnTo>
                    <a:pt x="47314" y="87652"/>
                  </a:lnTo>
                  <a:lnTo>
                    <a:pt x="119314" y="118956"/>
                  </a:lnTo>
                  <a:lnTo>
                    <a:pt x="54171" y="52173"/>
                  </a:lnTo>
                  <a:lnTo>
                    <a:pt x="24000"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39" name="Google Shape;539;p36"/>
            <p:cNvSpPr/>
            <p:nvPr/>
          </p:nvSpPr>
          <p:spPr>
            <a:xfrm>
              <a:off x="6707500" y="3780426"/>
              <a:ext cx="192600" cy="172500"/>
            </a:xfrm>
            <a:custGeom>
              <a:avLst/>
              <a:gdLst/>
              <a:ahLst/>
              <a:cxnLst/>
              <a:rect l="l" t="t" r="r" b="b"/>
              <a:pathLst>
                <a:path w="120000" h="120000" extrusionOk="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40" name="Google Shape;540;p36"/>
            <p:cNvSpPr/>
            <p:nvPr/>
          </p:nvSpPr>
          <p:spPr>
            <a:xfrm>
              <a:off x="6251730" y="3825737"/>
              <a:ext cx="33900" cy="17700"/>
            </a:xfrm>
            <a:custGeom>
              <a:avLst/>
              <a:gdLst/>
              <a:ahLst/>
              <a:cxnLst/>
              <a:rect l="l" t="t" r="r" b="b"/>
              <a:pathLst>
                <a:path w="120000" h="120000" extrusionOk="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41" name="Google Shape;541;p36"/>
            <p:cNvSpPr/>
            <p:nvPr/>
          </p:nvSpPr>
          <p:spPr>
            <a:xfrm>
              <a:off x="6274393" y="2904412"/>
              <a:ext cx="368700" cy="377700"/>
            </a:xfrm>
            <a:custGeom>
              <a:avLst/>
              <a:gdLst/>
              <a:ahLst/>
              <a:cxnLst/>
              <a:rect l="l" t="t" r="r" b="b"/>
              <a:pathLst>
                <a:path w="120000" h="120000" extrusionOk="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42" name="Google Shape;542;p36"/>
            <p:cNvSpPr/>
            <p:nvPr/>
          </p:nvSpPr>
          <p:spPr>
            <a:xfrm>
              <a:off x="6132121" y="3409127"/>
              <a:ext cx="146100" cy="202800"/>
            </a:xfrm>
            <a:custGeom>
              <a:avLst/>
              <a:gdLst/>
              <a:ahLst/>
              <a:cxnLst/>
              <a:rect l="l" t="t" r="r" b="b"/>
              <a:pathLst>
                <a:path w="120000" h="120000" extrusionOk="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43" name="Google Shape;543;p36"/>
            <p:cNvSpPr/>
            <p:nvPr/>
          </p:nvSpPr>
          <p:spPr>
            <a:xfrm>
              <a:off x="5908014" y="3333608"/>
              <a:ext cx="107100" cy="232800"/>
            </a:xfrm>
            <a:custGeom>
              <a:avLst/>
              <a:gdLst/>
              <a:ahLst/>
              <a:cxnLst/>
              <a:rect l="l" t="t" r="r" b="b"/>
              <a:pathLst>
                <a:path w="120000" h="120000" extrusionOk="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44" name="Google Shape;544;p36"/>
            <p:cNvSpPr/>
            <p:nvPr/>
          </p:nvSpPr>
          <p:spPr>
            <a:xfrm>
              <a:off x="5910532" y="3473318"/>
              <a:ext cx="80700" cy="65400"/>
            </a:xfrm>
            <a:custGeom>
              <a:avLst/>
              <a:gdLst/>
              <a:ahLst/>
              <a:cxnLst/>
              <a:rect l="l" t="t" r="r" b="b"/>
              <a:pathLst>
                <a:path w="120000" h="120000" extrusionOk="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45" name="Google Shape;545;p36"/>
            <p:cNvSpPr/>
            <p:nvPr/>
          </p:nvSpPr>
          <p:spPr>
            <a:xfrm>
              <a:off x="5876538" y="3344937"/>
              <a:ext cx="112200" cy="135900"/>
            </a:xfrm>
            <a:custGeom>
              <a:avLst/>
              <a:gdLst/>
              <a:ahLst/>
              <a:cxnLst/>
              <a:rect l="l" t="t" r="r" b="b"/>
              <a:pathLst>
                <a:path w="120000" h="120000" extrusionOk="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46" name="Google Shape;546;p36"/>
            <p:cNvSpPr/>
            <p:nvPr/>
          </p:nvSpPr>
          <p:spPr>
            <a:xfrm>
              <a:off x="6273133" y="3066777"/>
              <a:ext cx="51600" cy="72900"/>
            </a:xfrm>
            <a:custGeom>
              <a:avLst/>
              <a:gdLst/>
              <a:ahLst/>
              <a:cxnLst/>
              <a:rect l="l" t="t" r="r" b="b"/>
              <a:pathLst>
                <a:path w="120000" h="120000" extrusionOk="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47" name="Google Shape;547;p36"/>
            <p:cNvSpPr/>
            <p:nvPr/>
          </p:nvSpPr>
          <p:spPr>
            <a:xfrm>
              <a:off x="6247952" y="2972379"/>
              <a:ext cx="91800" cy="107100"/>
            </a:xfrm>
            <a:custGeom>
              <a:avLst/>
              <a:gdLst/>
              <a:ahLst/>
              <a:cxnLst/>
              <a:rect l="l" t="t" r="r" b="b"/>
              <a:pathLst>
                <a:path w="120000" h="120000" extrusionOk="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48" name="Google Shape;548;p36"/>
            <p:cNvSpPr/>
            <p:nvPr/>
          </p:nvSpPr>
          <p:spPr>
            <a:xfrm>
              <a:off x="5850098" y="3521146"/>
              <a:ext cx="57900" cy="85800"/>
            </a:xfrm>
            <a:custGeom>
              <a:avLst/>
              <a:gdLst/>
              <a:ahLst/>
              <a:cxnLst/>
              <a:rect l="l" t="t" r="r" b="b"/>
              <a:pathLst>
                <a:path w="120000" h="120000" extrusionOk="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49" name="Google Shape;549;p36"/>
            <p:cNvSpPr/>
            <p:nvPr/>
          </p:nvSpPr>
          <p:spPr>
            <a:xfrm>
              <a:off x="5692719" y="2762186"/>
              <a:ext cx="479700" cy="239100"/>
            </a:xfrm>
            <a:custGeom>
              <a:avLst/>
              <a:gdLst/>
              <a:ahLst/>
              <a:cxnLst/>
              <a:rect l="l" t="t" r="r" b="b"/>
              <a:pathLst>
                <a:path w="120000" h="120000" extrusionOk="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50" name="Google Shape;550;p36"/>
            <p:cNvSpPr/>
            <p:nvPr/>
          </p:nvSpPr>
          <p:spPr>
            <a:xfrm>
              <a:off x="5478684" y="2728203"/>
              <a:ext cx="926700" cy="688500"/>
            </a:xfrm>
            <a:custGeom>
              <a:avLst/>
              <a:gdLst/>
              <a:ahLst/>
              <a:cxnLst/>
              <a:rect l="l" t="t" r="r" b="b"/>
              <a:pathLst>
                <a:path w="120000" h="120000" extrusionOk="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51" name="Google Shape;551;p36"/>
            <p:cNvSpPr/>
            <p:nvPr/>
          </p:nvSpPr>
          <p:spPr>
            <a:xfrm>
              <a:off x="5760707" y="3248021"/>
              <a:ext cx="130800" cy="291900"/>
            </a:xfrm>
            <a:custGeom>
              <a:avLst/>
              <a:gdLst/>
              <a:ahLst/>
              <a:cxnLst/>
              <a:rect l="l" t="t" r="r" b="b"/>
              <a:pathLst>
                <a:path w="120000" h="120000" extrusionOk="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52" name="Google Shape;552;p36"/>
            <p:cNvSpPr/>
            <p:nvPr/>
          </p:nvSpPr>
          <p:spPr>
            <a:xfrm>
              <a:off x="5709087" y="3248021"/>
              <a:ext cx="50400" cy="27600"/>
            </a:xfrm>
            <a:custGeom>
              <a:avLst/>
              <a:gdLst/>
              <a:ahLst/>
              <a:cxnLst/>
              <a:rect l="l" t="t" r="r" b="b"/>
              <a:pathLst>
                <a:path w="120000" h="120000" extrusionOk="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53" name="Google Shape;553;p36"/>
            <p:cNvSpPr/>
            <p:nvPr/>
          </p:nvSpPr>
          <p:spPr>
            <a:xfrm>
              <a:off x="5576888" y="3214038"/>
              <a:ext cx="119700" cy="65400"/>
            </a:xfrm>
            <a:custGeom>
              <a:avLst/>
              <a:gdLst/>
              <a:ahLst/>
              <a:cxnLst/>
              <a:rect l="l" t="t" r="r" b="b"/>
              <a:pathLst>
                <a:path w="120000" h="120000" extrusionOk="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54" name="Google Shape;554;p36"/>
            <p:cNvSpPr/>
            <p:nvPr/>
          </p:nvSpPr>
          <p:spPr>
            <a:xfrm>
              <a:off x="5697756" y="3279487"/>
              <a:ext cx="70500" cy="90600"/>
            </a:xfrm>
            <a:custGeom>
              <a:avLst/>
              <a:gdLst/>
              <a:ahLst/>
              <a:cxnLst/>
              <a:rect l="l" t="t" r="r" b="b"/>
              <a:pathLst>
                <a:path w="120000" h="120000" extrusionOk="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55" name="Google Shape;555;p36"/>
            <p:cNvSpPr/>
            <p:nvPr/>
          </p:nvSpPr>
          <p:spPr>
            <a:xfrm>
              <a:off x="5569334" y="3546319"/>
              <a:ext cx="30300" cy="59100"/>
            </a:xfrm>
            <a:custGeom>
              <a:avLst/>
              <a:gdLst/>
              <a:ahLst/>
              <a:cxnLst/>
              <a:rect l="l" t="t" r="r" b="b"/>
              <a:pathLst>
                <a:path w="120000" h="120000" extrusionOk="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56" name="Google Shape;556;p36"/>
            <p:cNvSpPr/>
            <p:nvPr/>
          </p:nvSpPr>
          <p:spPr>
            <a:xfrm>
              <a:off x="5393070" y="3108312"/>
              <a:ext cx="445500" cy="463200"/>
            </a:xfrm>
            <a:custGeom>
              <a:avLst/>
              <a:gdLst/>
              <a:ahLst/>
              <a:cxnLst/>
              <a:rect l="l" t="t" r="r" b="b"/>
              <a:pathLst>
                <a:path w="120000" h="120000" extrusionOk="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57" name="Google Shape;557;p36"/>
            <p:cNvSpPr/>
            <p:nvPr/>
          </p:nvSpPr>
          <p:spPr>
            <a:xfrm>
              <a:off x="5389292" y="3010138"/>
              <a:ext cx="109500" cy="85800"/>
            </a:xfrm>
            <a:custGeom>
              <a:avLst/>
              <a:gdLst/>
              <a:ahLst/>
              <a:cxnLst/>
              <a:rect l="l" t="t" r="r" b="b"/>
              <a:pathLst>
                <a:path w="120000" h="120000" extrusionOk="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58" name="Google Shape;558;p36"/>
            <p:cNvSpPr/>
            <p:nvPr/>
          </p:nvSpPr>
          <p:spPr>
            <a:xfrm>
              <a:off x="5066980" y="2679115"/>
              <a:ext cx="616800" cy="329700"/>
            </a:xfrm>
            <a:custGeom>
              <a:avLst/>
              <a:gdLst/>
              <a:ahLst/>
              <a:cxnLst/>
              <a:rect l="l" t="t" r="r" b="b"/>
              <a:pathLst>
                <a:path w="120000" h="120000" extrusionOk="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59" name="Google Shape;559;p36"/>
            <p:cNvSpPr/>
            <p:nvPr/>
          </p:nvSpPr>
          <p:spPr>
            <a:xfrm>
              <a:off x="5414473" y="2966085"/>
              <a:ext cx="165000" cy="78000"/>
            </a:xfrm>
            <a:custGeom>
              <a:avLst/>
              <a:gdLst/>
              <a:ahLst/>
              <a:cxnLst/>
              <a:rect l="l" t="t" r="r" b="b"/>
              <a:pathLst>
                <a:path w="120000" h="120000" extrusionOk="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60" name="Google Shape;560;p36"/>
            <p:cNvSpPr/>
            <p:nvPr/>
          </p:nvSpPr>
          <p:spPr>
            <a:xfrm>
              <a:off x="5211769" y="2916999"/>
              <a:ext cx="257100" cy="169800"/>
            </a:xfrm>
            <a:custGeom>
              <a:avLst/>
              <a:gdLst/>
              <a:ahLst/>
              <a:cxnLst/>
              <a:rect l="l" t="t" r="r" b="b"/>
              <a:pathLst>
                <a:path w="120000" h="120000" extrusionOk="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61" name="Google Shape;561;p36"/>
            <p:cNvSpPr/>
            <p:nvPr/>
          </p:nvSpPr>
          <p:spPr>
            <a:xfrm>
              <a:off x="5158889" y="2974896"/>
              <a:ext cx="212700" cy="148500"/>
            </a:xfrm>
            <a:custGeom>
              <a:avLst/>
              <a:gdLst/>
              <a:ahLst/>
              <a:cxnLst/>
              <a:rect l="l" t="t" r="r" b="b"/>
              <a:pathLst>
                <a:path w="120000" h="120000" extrusionOk="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62" name="Google Shape;562;p36"/>
            <p:cNvSpPr/>
            <p:nvPr/>
          </p:nvSpPr>
          <p:spPr>
            <a:xfrm>
              <a:off x="5040540" y="2995035"/>
              <a:ext cx="83100" cy="64200"/>
            </a:xfrm>
            <a:custGeom>
              <a:avLst/>
              <a:gdLst/>
              <a:ahLst/>
              <a:cxnLst/>
              <a:rect l="l" t="t" r="r" b="b"/>
              <a:pathLst>
                <a:path w="120000" h="120000" extrusionOk="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63" name="Google Shape;563;p36"/>
            <p:cNvSpPr/>
            <p:nvPr/>
          </p:nvSpPr>
          <p:spPr>
            <a:xfrm>
              <a:off x="5020396" y="3002586"/>
              <a:ext cx="45300" cy="50400"/>
            </a:xfrm>
            <a:custGeom>
              <a:avLst/>
              <a:gdLst/>
              <a:ahLst/>
              <a:cxnLst/>
              <a:rect l="l" t="t" r="r" b="b"/>
              <a:pathLst>
                <a:path w="120000" h="120000" extrusionOk="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64" name="Google Shape;564;p36"/>
            <p:cNvSpPr/>
            <p:nvPr/>
          </p:nvSpPr>
          <p:spPr>
            <a:xfrm>
              <a:off x="4964998" y="2957275"/>
              <a:ext cx="102000" cy="50400"/>
            </a:xfrm>
            <a:custGeom>
              <a:avLst/>
              <a:gdLst/>
              <a:ahLst/>
              <a:cxnLst/>
              <a:rect l="l" t="t" r="r" b="b"/>
              <a:pathLst>
                <a:path w="120000" h="120000" extrusionOk="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65" name="Google Shape;565;p36"/>
            <p:cNvSpPr/>
            <p:nvPr/>
          </p:nvSpPr>
          <p:spPr>
            <a:xfrm>
              <a:off x="4757258" y="2990000"/>
              <a:ext cx="280800" cy="139800"/>
            </a:xfrm>
            <a:custGeom>
              <a:avLst/>
              <a:gdLst/>
              <a:ahLst/>
              <a:cxnLst/>
              <a:rect l="l" t="t" r="r" b="b"/>
              <a:pathLst>
                <a:path w="120000" h="120000" extrusionOk="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66" name="Google Shape;566;p36"/>
            <p:cNvSpPr/>
            <p:nvPr/>
          </p:nvSpPr>
          <p:spPr>
            <a:xfrm>
              <a:off x="4851685" y="3123416"/>
              <a:ext cx="21300" cy="12600"/>
            </a:xfrm>
            <a:custGeom>
              <a:avLst/>
              <a:gdLst/>
              <a:ahLst/>
              <a:cxnLst/>
              <a:rect l="l" t="t" r="r" b="b"/>
              <a:pathLst>
                <a:path w="120000" h="120000" extrusionOk="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67" name="Google Shape;567;p36"/>
            <p:cNvSpPr/>
            <p:nvPr/>
          </p:nvSpPr>
          <p:spPr>
            <a:xfrm>
              <a:off x="4699342" y="2539407"/>
              <a:ext cx="7500" cy="5100"/>
            </a:xfrm>
            <a:custGeom>
              <a:avLst/>
              <a:gdLst/>
              <a:ahLst/>
              <a:cxnLst/>
              <a:rect l="l" t="t" r="r" b="b"/>
              <a:pathLst>
                <a:path w="120000" h="120000" extrusionOk="0">
                  <a:moveTo>
                    <a:pt x="0" y="112500"/>
                  </a:moveTo>
                  <a:lnTo>
                    <a:pt x="46153" y="0"/>
                  </a:lnTo>
                  <a:lnTo>
                    <a:pt x="115384" y="11250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68" name="Google Shape;568;p36"/>
            <p:cNvSpPr/>
            <p:nvPr/>
          </p:nvSpPr>
          <p:spPr>
            <a:xfrm>
              <a:off x="4657794" y="2533113"/>
              <a:ext cx="7500" cy="11400"/>
            </a:xfrm>
            <a:custGeom>
              <a:avLst/>
              <a:gdLst/>
              <a:ahLst/>
              <a:cxnLst/>
              <a:rect l="l" t="t" r="r" b="b"/>
              <a:pathLst>
                <a:path w="120000" h="120000" extrusionOk="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69" name="Google Shape;569;p36"/>
            <p:cNvSpPr/>
            <p:nvPr/>
          </p:nvSpPr>
          <p:spPr>
            <a:xfrm>
              <a:off x="4632614" y="2607373"/>
              <a:ext cx="16500" cy="25200"/>
            </a:xfrm>
            <a:custGeom>
              <a:avLst/>
              <a:gdLst/>
              <a:ahLst/>
              <a:cxnLst/>
              <a:rect l="l" t="t" r="r" b="b"/>
              <a:pathLst>
                <a:path w="120000" h="120000" extrusionOk="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70" name="Google Shape;570;p36"/>
            <p:cNvSpPr/>
            <p:nvPr/>
          </p:nvSpPr>
          <p:spPr>
            <a:xfrm>
              <a:off x="4608692" y="2622477"/>
              <a:ext cx="9900" cy="32700"/>
            </a:xfrm>
            <a:custGeom>
              <a:avLst/>
              <a:gdLst/>
              <a:ahLst/>
              <a:cxnLst/>
              <a:rect l="l" t="t" r="r" b="b"/>
              <a:pathLst>
                <a:path w="120000" h="120000" extrusionOk="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71" name="Google Shape;571;p36"/>
            <p:cNvSpPr/>
            <p:nvPr/>
          </p:nvSpPr>
          <p:spPr>
            <a:xfrm>
              <a:off x="4582252" y="2681633"/>
              <a:ext cx="5100" cy="7500"/>
            </a:xfrm>
            <a:custGeom>
              <a:avLst/>
              <a:gdLst/>
              <a:ahLst/>
              <a:cxnLst/>
              <a:rect l="l" t="t" r="r" b="b"/>
              <a:pathLst>
                <a:path w="120000" h="120000" extrusionOk="0">
                  <a:moveTo>
                    <a:pt x="0" y="69230"/>
                  </a:moveTo>
                  <a:lnTo>
                    <a:pt x="112500" y="115384"/>
                  </a:lnTo>
                  <a:lnTo>
                    <a:pt x="112500" y="46153"/>
                  </a:lnTo>
                  <a:lnTo>
                    <a:pt x="37500"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72" name="Google Shape;572;p36"/>
            <p:cNvSpPr/>
            <p:nvPr/>
          </p:nvSpPr>
          <p:spPr>
            <a:xfrm>
              <a:off x="4439981" y="2137900"/>
              <a:ext cx="391500" cy="468300"/>
            </a:xfrm>
            <a:custGeom>
              <a:avLst/>
              <a:gdLst/>
              <a:ahLst/>
              <a:cxnLst/>
              <a:rect l="l" t="t" r="r" b="b"/>
              <a:pathLst>
                <a:path w="120000" h="120000" extrusionOk="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73" name="Google Shape;573;p36"/>
            <p:cNvSpPr/>
            <p:nvPr/>
          </p:nvSpPr>
          <p:spPr>
            <a:xfrm>
              <a:off x="4748445" y="2129090"/>
              <a:ext cx="8700" cy="8700"/>
            </a:xfrm>
            <a:custGeom>
              <a:avLst/>
              <a:gdLst/>
              <a:ahLst/>
              <a:cxnLst/>
              <a:rect l="l" t="t" r="r" b="b"/>
              <a:pathLst>
                <a:path w="120000" h="120000" extrusionOk="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74" name="Google Shape;574;p36"/>
            <p:cNvSpPr/>
            <p:nvPr/>
          </p:nvSpPr>
          <p:spPr>
            <a:xfrm>
              <a:off x="4720746" y="2147969"/>
              <a:ext cx="6300" cy="9900"/>
            </a:xfrm>
            <a:custGeom>
              <a:avLst/>
              <a:gdLst/>
              <a:ahLst/>
              <a:cxnLst/>
              <a:rect l="l" t="t" r="r" b="b"/>
              <a:pathLst>
                <a:path w="120000" h="120000" extrusionOk="0">
                  <a:moveTo>
                    <a:pt x="57142" y="116666"/>
                  </a:moveTo>
                  <a:lnTo>
                    <a:pt x="0" y="0"/>
                  </a:lnTo>
                  <a:lnTo>
                    <a:pt x="114285" y="50000"/>
                  </a:lnTo>
                  <a:lnTo>
                    <a:pt x="114285" y="116666"/>
                  </a:lnTo>
                  <a:lnTo>
                    <a:pt x="57142"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75" name="Google Shape;575;p36"/>
            <p:cNvSpPr/>
            <p:nvPr/>
          </p:nvSpPr>
          <p:spPr>
            <a:xfrm>
              <a:off x="4694306" y="2147969"/>
              <a:ext cx="17700" cy="9900"/>
            </a:xfrm>
            <a:custGeom>
              <a:avLst/>
              <a:gdLst/>
              <a:ahLst/>
              <a:cxnLst/>
              <a:rect l="l" t="t" r="r" b="b"/>
              <a:pathLst>
                <a:path w="120000" h="120000" extrusionOk="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76" name="Google Shape;576;p36"/>
            <p:cNvSpPr/>
            <p:nvPr/>
          </p:nvSpPr>
          <p:spPr>
            <a:xfrm>
              <a:off x="4709414" y="2154263"/>
              <a:ext cx="9900" cy="12600"/>
            </a:xfrm>
            <a:custGeom>
              <a:avLst/>
              <a:gdLst/>
              <a:ahLst/>
              <a:cxnLst/>
              <a:rect l="l" t="t" r="r" b="b"/>
              <a:pathLst>
                <a:path w="120000" h="120000" extrusionOk="0">
                  <a:moveTo>
                    <a:pt x="50000" y="117391"/>
                  </a:moveTo>
                  <a:lnTo>
                    <a:pt x="0" y="39130"/>
                  </a:lnTo>
                  <a:lnTo>
                    <a:pt x="100000" y="0"/>
                  </a:lnTo>
                  <a:lnTo>
                    <a:pt x="116666" y="65217"/>
                  </a:lnTo>
                  <a:lnTo>
                    <a:pt x="5000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77" name="Google Shape;577;p36"/>
            <p:cNvSpPr/>
            <p:nvPr/>
          </p:nvSpPr>
          <p:spPr>
            <a:xfrm>
              <a:off x="4701860" y="2164332"/>
              <a:ext cx="8700" cy="6300"/>
            </a:xfrm>
            <a:custGeom>
              <a:avLst/>
              <a:gdLst/>
              <a:ahLst/>
              <a:cxnLst/>
              <a:rect l="l" t="t" r="r" b="b"/>
              <a:pathLst>
                <a:path w="120000" h="120000" extrusionOk="0">
                  <a:moveTo>
                    <a:pt x="77419" y="114285"/>
                  </a:moveTo>
                  <a:lnTo>
                    <a:pt x="0" y="28571"/>
                  </a:lnTo>
                  <a:lnTo>
                    <a:pt x="19354" y="0"/>
                  </a:lnTo>
                  <a:lnTo>
                    <a:pt x="116129" y="57142"/>
                  </a:lnTo>
                  <a:lnTo>
                    <a:pt x="77419"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78" name="Google Shape;578;p36"/>
            <p:cNvSpPr/>
            <p:nvPr/>
          </p:nvSpPr>
          <p:spPr>
            <a:xfrm>
              <a:off x="4671643" y="2170625"/>
              <a:ext cx="5100" cy="8700"/>
            </a:xfrm>
            <a:custGeom>
              <a:avLst/>
              <a:gdLst/>
              <a:ahLst/>
              <a:cxnLst/>
              <a:rect l="l" t="t" r="r" b="b"/>
              <a:pathLst>
                <a:path w="120000" h="120000" extrusionOk="0">
                  <a:moveTo>
                    <a:pt x="112500" y="0"/>
                  </a:moveTo>
                  <a:lnTo>
                    <a:pt x="112500" y="116000"/>
                  </a:lnTo>
                  <a:lnTo>
                    <a:pt x="0" y="56000"/>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79" name="Google Shape;579;p36"/>
            <p:cNvSpPr/>
            <p:nvPr/>
          </p:nvSpPr>
          <p:spPr>
            <a:xfrm>
              <a:off x="4660312" y="2173142"/>
              <a:ext cx="5100" cy="6300"/>
            </a:xfrm>
            <a:custGeom>
              <a:avLst/>
              <a:gdLst/>
              <a:ahLst/>
              <a:cxnLst/>
              <a:rect l="l" t="t" r="r" b="b"/>
              <a:pathLst>
                <a:path w="120000" h="120000" extrusionOk="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80" name="Google Shape;580;p36"/>
            <p:cNvSpPr/>
            <p:nvPr/>
          </p:nvSpPr>
          <p:spPr>
            <a:xfrm>
              <a:off x="4647722" y="2176918"/>
              <a:ext cx="11400" cy="11400"/>
            </a:xfrm>
            <a:custGeom>
              <a:avLst/>
              <a:gdLst/>
              <a:ahLst/>
              <a:cxnLst/>
              <a:rect l="l" t="t" r="r" b="b"/>
              <a:pathLst>
                <a:path w="120000" h="120000" extrusionOk="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81" name="Google Shape;581;p36"/>
            <p:cNvSpPr/>
            <p:nvPr/>
          </p:nvSpPr>
          <p:spPr>
            <a:xfrm>
              <a:off x="4635132" y="2188246"/>
              <a:ext cx="15000" cy="9900"/>
            </a:xfrm>
            <a:custGeom>
              <a:avLst/>
              <a:gdLst/>
              <a:ahLst/>
              <a:cxnLst/>
              <a:rect l="l" t="t" r="r" b="b"/>
              <a:pathLst>
                <a:path w="120000" h="120000" extrusionOk="0">
                  <a:moveTo>
                    <a:pt x="0" y="116666"/>
                  </a:moveTo>
                  <a:lnTo>
                    <a:pt x="35294" y="66666"/>
                  </a:lnTo>
                  <a:lnTo>
                    <a:pt x="117647" y="0"/>
                  </a:lnTo>
                  <a:lnTo>
                    <a:pt x="94117" y="116666"/>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82" name="Google Shape;582;p36"/>
            <p:cNvSpPr/>
            <p:nvPr/>
          </p:nvSpPr>
          <p:spPr>
            <a:xfrm>
              <a:off x="4617505" y="2199574"/>
              <a:ext cx="16500" cy="22500"/>
            </a:xfrm>
            <a:custGeom>
              <a:avLst/>
              <a:gdLst/>
              <a:ahLst/>
              <a:cxnLst/>
              <a:rect l="l" t="t" r="r" b="b"/>
              <a:pathLst>
                <a:path w="120000" h="120000" extrusionOk="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83" name="Google Shape;583;p36"/>
            <p:cNvSpPr/>
            <p:nvPr/>
          </p:nvSpPr>
          <p:spPr>
            <a:xfrm>
              <a:off x="4597361" y="2209643"/>
              <a:ext cx="8700" cy="15000"/>
            </a:xfrm>
            <a:custGeom>
              <a:avLst/>
              <a:gdLst/>
              <a:ahLst/>
              <a:cxnLst/>
              <a:rect l="l" t="t" r="r" b="b"/>
              <a:pathLst>
                <a:path w="120000" h="120000" extrusionOk="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84" name="Google Shape;584;p36"/>
            <p:cNvSpPr/>
            <p:nvPr/>
          </p:nvSpPr>
          <p:spPr>
            <a:xfrm>
              <a:off x="4580993" y="2227264"/>
              <a:ext cx="11400" cy="16500"/>
            </a:xfrm>
            <a:custGeom>
              <a:avLst/>
              <a:gdLst/>
              <a:ahLst/>
              <a:cxnLst/>
              <a:rect l="l" t="t" r="r" b="b"/>
              <a:pathLst>
                <a:path w="120000" h="120000" extrusionOk="0">
                  <a:moveTo>
                    <a:pt x="0" y="117857"/>
                  </a:moveTo>
                  <a:lnTo>
                    <a:pt x="0" y="85714"/>
                  </a:lnTo>
                  <a:lnTo>
                    <a:pt x="72000" y="0"/>
                  </a:lnTo>
                  <a:lnTo>
                    <a:pt x="117000" y="85714"/>
                  </a:lnTo>
                  <a:lnTo>
                    <a:pt x="0"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85" name="Google Shape;585;p36"/>
            <p:cNvSpPr/>
            <p:nvPr/>
          </p:nvSpPr>
          <p:spPr>
            <a:xfrm>
              <a:off x="4578475" y="2228522"/>
              <a:ext cx="36300" cy="32700"/>
            </a:xfrm>
            <a:custGeom>
              <a:avLst/>
              <a:gdLst/>
              <a:ahLst/>
              <a:cxnLst/>
              <a:rect l="l" t="t" r="r" b="b"/>
              <a:pathLst>
                <a:path w="120000" h="120000" extrusionOk="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86" name="Google Shape;586;p36"/>
            <p:cNvSpPr/>
            <p:nvPr/>
          </p:nvSpPr>
          <p:spPr>
            <a:xfrm>
              <a:off x="4487824" y="2426129"/>
              <a:ext cx="15000" cy="7500"/>
            </a:xfrm>
            <a:custGeom>
              <a:avLst/>
              <a:gdLst/>
              <a:ahLst/>
              <a:cxnLst/>
              <a:rect l="l" t="t" r="r" b="b"/>
              <a:pathLst>
                <a:path w="120000" h="120000" extrusionOk="0">
                  <a:moveTo>
                    <a:pt x="0" y="48000"/>
                  </a:moveTo>
                  <a:lnTo>
                    <a:pt x="94117" y="0"/>
                  </a:lnTo>
                  <a:lnTo>
                    <a:pt x="117647" y="48000"/>
                  </a:lnTo>
                  <a:lnTo>
                    <a:pt x="35294" y="115200"/>
                  </a:lnTo>
                  <a:lnTo>
                    <a:pt x="0" y="4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87" name="Google Shape;587;p36"/>
            <p:cNvSpPr/>
            <p:nvPr/>
          </p:nvSpPr>
          <p:spPr>
            <a:xfrm>
              <a:off x="4698083" y="2757151"/>
              <a:ext cx="272100" cy="182400"/>
            </a:xfrm>
            <a:custGeom>
              <a:avLst/>
              <a:gdLst/>
              <a:ahLst/>
              <a:cxnLst/>
              <a:rect l="l" t="t" r="r" b="b"/>
              <a:pathLst>
                <a:path w="120000" h="120000" extrusionOk="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88" name="Google Shape;588;p36"/>
            <p:cNvSpPr/>
            <p:nvPr/>
          </p:nvSpPr>
          <p:spPr>
            <a:xfrm>
              <a:off x="4713192" y="2656460"/>
              <a:ext cx="146100" cy="126000"/>
            </a:xfrm>
            <a:custGeom>
              <a:avLst/>
              <a:gdLst/>
              <a:ahLst/>
              <a:cxnLst/>
              <a:rect l="l" t="t" r="r" b="b"/>
              <a:pathLst>
                <a:path w="120000" h="120000" extrusionOk="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89" name="Google Shape;589;p36"/>
            <p:cNvSpPr/>
            <p:nvPr/>
          </p:nvSpPr>
          <p:spPr>
            <a:xfrm>
              <a:off x="4693047" y="2555769"/>
              <a:ext cx="96900" cy="64200"/>
            </a:xfrm>
            <a:custGeom>
              <a:avLst/>
              <a:gdLst/>
              <a:ahLst/>
              <a:cxnLst/>
              <a:rect l="l" t="t" r="r" b="b"/>
              <a:pathLst>
                <a:path w="120000" h="120000" extrusionOk="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90" name="Google Shape;590;p36"/>
            <p:cNvSpPr/>
            <p:nvPr/>
          </p:nvSpPr>
          <p:spPr>
            <a:xfrm>
              <a:off x="4682975" y="2602339"/>
              <a:ext cx="108300" cy="66600"/>
            </a:xfrm>
            <a:custGeom>
              <a:avLst/>
              <a:gdLst/>
              <a:ahLst/>
              <a:cxnLst/>
              <a:rect l="l" t="t" r="r" b="b"/>
              <a:pathLst>
                <a:path w="120000" h="120000" extrusionOk="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91" name="Google Shape;591;p36"/>
            <p:cNvSpPr/>
            <p:nvPr/>
          </p:nvSpPr>
          <p:spPr>
            <a:xfrm>
              <a:off x="4677939" y="2647650"/>
              <a:ext cx="87900" cy="69300"/>
            </a:xfrm>
            <a:custGeom>
              <a:avLst/>
              <a:gdLst/>
              <a:ahLst/>
              <a:cxnLst/>
              <a:rect l="l" t="t" r="r" b="b"/>
              <a:pathLst>
                <a:path w="120000" h="120000" extrusionOk="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92" name="Google Shape;592;p36"/>
            <p:cNvSpPr/>
            <p:nvPr/>
          </p:nvSpPr>
          <p:spPr>
            <a:xfrm>
              <a:off x="4660312" y="2675340"/>
              <a:ext cx="44100" cy="31500"/>
            </a:xfrm>
            <a:custGeom>
              <a:avLst/>
              <a:gdLst/>
              <a:ahLst/>
              <a:cxnLst/>
              <a:rect l="l" t="t" r="r" b="b"/>
              <a:pathLst>
                <a:path w="120000" h="120000" extrusionOk="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93" name="Google Shape;593;p36"/>
            <p:cNvSpPr/>
            <p:nvPr/>
          </p:nvSpPr>
          <p:spPr>
            <a:xfrm>
              <a:off x="4764812" y="2846515"/>
              <a:ext cx="52800" cy="68100"/>
            </a:xfrm>
            <a:custGeom>
              <a:avLst/>
              <a:gdLst/>
              <a:ahLst/>
              <a:cxnLst/>
              <a:rect l="l" t="t" r="r" b="b"/>
              <a:pathLst>
                <a:path w="120000" h="120000" extrusionOk="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94" name="Google Shape;594;p36"/>
            <p:cNvSpPr/>
            <p:nvPr/>
          </p:nvSpPr>
          <p:spPr>
            <a:xfrm>
              <a:off x="4670385" y="2854067"/>
              <a:ext cx="138600" cy="101700"/>
            </a:xfrm>
            <a:custGeom>
              <a:avLst/>
              <a:gdLst/>
              <a:ahLst/>
              <a:cxnLst/>
              <a:rect l="l" t="t" r="r" b="b"/>
              <a:pathLst>
                <a:path w="120000" h="120000" extrusionOk="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95" name="Google Shape;595;p36"/>
            <p:cNvSpPr/>
            <p:nvPr/>
          </p:nvSpPr>
          <p:spPr>
            <a:xfrm>
              <a:off x="4607433" y="2846515"/>
              <a:ext cx="99600" cy="64200"/>
            </a:xfrm>
            <a:custGeom>
              <a:avLst/>
              <a:gdLst/>
              <a:ahLst/>
              <a:cxnLst/>
              <a:rect l="l" t="t" r="r" b="b"/>
              <a:pathLst>
                <a:path w="120000" h="120000" extrusionOk="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96" name="Google Shape;596;p36"/>
            <p:cNvSpPr/>
            <p:nvPr/>
          </p:nvSpPr>
          <p:spPr>
            <a:xfrm>
              <a:off x="4617505" y="2822600"/>
              <a:ext cx="83100" cy="44100"/>
            </a:xfrm>
            <a:custGeom>
              <a:avLst/>
              <a:gdLst/>
              <a:ahLst/>
              <a:cxnLst/>
              <a:rect l="l" t="t" r="r" b="b"/>
              <a:pathLst>
                <a:path w="120000" h="120000" extrusionOk="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97" name="Google Shape;597;p36"/>
            <p:cNvSpPr/>
            <p:nvPr/>
          </p:nvSpPr>
          <p:spPr>
            <a:xfrm>
              <a:off x="4574698" y="2692961"/>
              <a:ext cx="153600" cy="138600"/>
            </a:xfrm>
            <a:custGeom>
              <a:avLst/>
              <a:gdLst/>
              <a:ahLst/>
              <a:cxnLst/>
              <a:rect l="l" t="t" r="r" b="b"/>
              <a:pathLst>
                <a:path w="120000" h="120000" extrusionOk="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98" name="Google Shape;598;p36"/>
            <p:cNvSpPr/>
            <p:nvPr/>
          </p:nvSpPr>
          <p:spPr>
            <a:xfrm>
              <a:off x="4647722" y="2899378"/>
              <a:ext cx="61500" cy="85800"/>
            </a:xfrm>
            <a:custGeom>
              <a:avLst/>
              <a:gdLst/>
              <a:ahLst/>
              <a:cxnLst/>
              <a:rect l="l" t="t" r="r" b="b"/>
              <a:pathLst>
                <a:path w="120000" h="120000" extrusionOk="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599" name="Google Shape;599;p36"/>
            <p:cNvSpPr/>
            <p:nvPr/>
          </p:nvSpPr>
          <p:spPr>
            <a:xfrm>
              <a:off x="4661571" y="2964827"/>
              <a:ext cx="27600" cy="22500"/>
            </a:xfrm>
            <a:custGeom>
              <a:avLst/>
              <a:gdLst/>
              <a:ahLst/>
              <a:cxnLst/>
              <a:rect l="l" t="t" r="r" b="b"/>
              <a:pathLst>
                <a:path w="120000" h="120000" extrusionOk="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00" name="Google Shape;600;p36"/>
            <p:cNvSpPr/>
            <p:nvPr/>
          </p:nvSpPr>
          <p:spPr>
            <a:xfrm>
              <a:off x="4642686" y="2958534"/>
              <a:ext cx="18900" cy="32700"/>
            </a:xfrm>
            <a:custGeom>
              <a:avLst/>
              <a:gdLst/>
              <a:ahLst/>
              <a:cxnLst/>
              <a:rect l="l" t="t" r="r" b="b"/>
              <a:pathLst>
                <a:path w="120000" h="120000" extrusionOk="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01" name="Google Shape;601;p36"/>
            <p:cNvSpPr/>
            <p:nvPr/>
          </p:nvSpPr>
          <p:spPr>
            <a:xfrm>
              <a:off x="4601137" y="2919516"/>
              <a:ext cx="56700" cy="63000"/>
            </a:xfrm>
            <a:custGeom>
              <a:avLst/>
              <a:gdLst/>
              <a:ahLst/>
              <a:cxnLst/>
              <a:rect l="l" t="t" r="r" b="b"/>
              <a:pathLst>
                <a:path w="120000" h="120000" extrusionOk="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02" name="Google Shape;602;p36"/>
            <p:cNvSpPr/>
            <p:nvPr/>
          </p:nvSpPr>
          <p:spPr>
            <a:xfrm>
              <a:off x="4565885" y="2893084"/>
              <a:ext cx="85800" cy="69300"/>
            </a:xfrm>
            <a:custGeom>
              <a:avLst/>
              <a:gdLst/>
              <a:ahLst/>
              <a:cxnLst/>
              <a:rect l="l" t="t" r="r" b="b"/>
              <a:pathLst>
                <a:path w="120000" h="120000" extrusionOk="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03" name="Google Shape;603;p36"/>
            <p:cNvSpPr/>
            <p:nvPr/>
          </p:nvSpPr>
          <p:spPr>
            <a:xfrm>
              <a:off x="4700601" y="2944689"/>
              <a:ext cx="94500" cy="56700"/>
            </a:xfrm>
            <a:custGeom>
              <a:avLst/>
              <a:gdLst/>
              <a:ahLst/>
              <a:cxnLst/>
              <a:rect l="l" t="t" r="r" b="b"/>
              <a:pathLst>
                <a:path w="120000" h="120000" extrusionOk="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04" name="Google Shape;604;p36"/>
            <p:cNvSpPr/>
            <p:nvPr/>
          </p:nvSpPr>
          <p:spPr>
            <a:xfrm>
              <a:off x="4452572" y="2692961"/>
              <a:ext cx="133500" cy="182400"/>
            </a:xfrm>
            <a:custGeom>
              <a:avLst/>
              <a:gdLst/>
              <a:ahLst/>
              <a:cxnLst/>
              <a:rect l="l" t="t" r="r" b="b"/>
              <a:pathLst>
                <a:path w="120000" h="120000" extrusionOk="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05" name="Google Shape;605;p36"/>
            <p:cNvSpPr/>
            <p:nvPr/>
          </p:nvSpPr>
          <p:spPr>
            <a:xfrm>
              <a:off x="4559590" y="2697995"/>
              <a:ext cx="7500" cy="8700"/>
            </a:xfrm>
            <a:custGeom>
              <a:avLst/>
              <a:gdLst/>
              <a:ahLst/>
              <a:cxnLst/>
              <a:rect l="l" t="t" r="r" b="b"/>
              <a:pathLst>
                <a:path w="120000" h="120000" extrusionOk="0">
                  <a:moveTo>
                    <a:pt x="0" y="116129"/>
                  </a:moveTo>
                  <a:lnTo>
                    <a:pt x="0" y="58064"/>
                  </a:lnTo>
                  <a:lnTo>
                    <a:pt x="92307" y="0"/>
                  </a:lnTo>
                  <a:lnTo>
                    <a:pt x="115384" y="116129"/>
                  </a:lnTo>
                  <a:lnTo>
                    <a:pt x="0"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06" name="Google Shape;606;p36"/>
            <p:cNvSpPr/>
            <p:nvPr/>
          </p:nvSpPr>
          <p:spPr>
            <a:xfrm>
              <a:off x="4543222" y="2787358"/>
              <a:ext cx="99600" cy="57900"/>
            </a:xfrm>
            <a:custGeom>
              <a:avLst/>
              <a:gdLst/>
              <a:ahLst/>
              <a:cxnLst/>
              <a:rect l="l" t="t" r="r" b="b"/>
              <a:pathLst>
                <a:path w="120000" h="120000" extrusionOk="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07" name="Google Shape;607;p36"/>
            <p:cNvSpPr/>
            <p:nvPr/>
          </p:nvSpPr>
          <p:spPr>
            <a:xfrm>
              <a:off x="4504192" y="2838963"/>
              <a:ext cx="117000" cy="55500"/>
            </a:xfrm>
            <a:custGeom>
              <a:avLst/>
              <a:gdLst/>
              <a:ahLst/>
              <a:cxnLst/>
              <a:rect l="l" t="t" r="r" b="b"/>
              <a:pathLst>
                <a:path w="120000" h="120000" extrusionOk="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08" name="Google Shape;608;p36"/>
            <p:cNvSpPr/>
            <p:nvPr/>
          </p:nvSpPr>
          <p:spPr>
            <a:xfrm>
              <a:off x="4484048" y="2614925"/>
              <a:ext cx="68100" cy="83100"/>
            </a:xfrm>
            <a:custGeom>
              <a:avLst/>
              <a:gdLst/>
              <a:ahLst/>
              <a:cxnLst/>
              <a:rect l="l" t="t" r="r" b="b"/>
              <a:pathLst>
                <a:path w="120000" h="120000" extrusionOk="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09" name="Google Shape;609;p36"/>
            <p:cNvSpPr/>
            <p:nvPr/>
          </p:nvSpPr>
          <p:spPr>
            <a:xfrm>
              <a:off x="4423614" y="2730720"/>
              <a:ext cx="45300" cy="64200"/>
            </a:xfrm>
            <a:custGeom>
              <a:avLst/>
              <a:gdLst/>
              <a:ahLst/>
              <a:cxnLst/>
              <a:rect l="l" t="t" r="r" b="b"/>
              <a:pathLst>
                <a:path w="120000" h="120000" extrusionOk="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10" name="Google Shape;610;p36"/>
            <p:cNvSpPr/>
            <p:nvPr/>
          </p:nvSpPr>
          <p:spPr>
            <a:xfrm>
              <a:off x="4448795" y="2811273"/>
              <a:ext cx="7500" cy="11400"/>
            </a:xfrm>
            <a:custGeom>
              <a:avLst/>
              <a:gdLst/>
              <a:ahLst/>
              <a:cxnLst/>
              <a:rect l="l" t="t" r="r" b="b"/>
              <a:pathLst>
                <a:path w="120000" h="120000" extrusionOk="0">
                  <a:moveTo>
                    <a:pt x="0" y="117073"/>
                  </a:moveTo>
                  <a:lnTo>
                    <a:pt x="91200" y="117073"/>
                  </a:lnTo>
                  <a:lnTo>
                    <a:pt x="115200" y="14634"/>
                  </a:lnTo>
                  <a:lnTo>
                    <a:pt x="48000" y="0"/>
                  </a:lnTo>
                  <a:lnTo>
                    <a:pt x="0" y="14634"/>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11" name="Google Shape;611;p36"/>
            <p:cNvSpPr/>
            <p:nvPr/>
          </p:nvSpPr>
          <p:spPr>
            <a:xfrm>
              <a:off x="4453831" y="2867911"/>
              <a:ext cx="65400" cy="40200"/>
            </a:xfrm>
            <a:custGeom>
              <a:avLst/>
              <a:gdLst/>
              <a:ahLst/>
              <a:cxnLst/>
              <a:rect l="l" t="t" r="r" b="b"/>
              <a:pathLst>
                <a:path w="120000" h="120000" extrusionOk="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12" name="Google Shape;612;p36"/>
            <p:cNvSpPr/>
            <p:nvPr/>
          </p:nvSpPr>
          <p:spPr>
            <a:xfrm>
              <a:off x="4402210" y="2779807"/>
              <a:ext cx="54300" cy="42900"/>
            </a:xfrm>
            <a:custGeom>
              <a:avLst/>
              <a:gdLst/>
              <a:ahLst/>
              <a:cxnLst/>
              <a:rect l="l" t="t" r="r" b="b"/>
              <a:pathLst>
                <a:path w="120000" h="120000" extrusionOk="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13" name="Google Shape;613;p36"/>
            <p:cNvSpPr/>
            <p:nvPr/>
          </p:nvSpPr>
          <p:spPr>
            <a:xfrm>
              <a:off x="3169617" y="3298366"/>
              <a:ext cx="11400" cy="16500"/>
            </a:xfrm>
            <a:custGeom>
              <a:avLst/>
              <a:gdLst/>
              <a:ahLst/>
              <a:cxnLst/>
              <a:rect l="l" t="t" r="r" b="b"/>
              <a:pathLst>
                <a:path w="120000" h="120000" extrusionOk="0">
                  <a:moveTo>
                    <a:pt x="87804" y="117857"/>
                  </a:moveTo>
                  <a:lnTo>
                    <a:pt x="0" y="64285"/>
                  </a:lnTo>
                  <a:lnTo>
                    <a:pt x="58536" y="0"/>
                  </a:lnTo>
                  <a:lnTo>
                    <a:pt x="117073" y="64285"/>
                  </a:lnTo>
                  <a:lnTo>
                    <a:pt x="87804"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14" name="Google Shape;614;p36"/>
            <p:cNvSpPr/>
            <p:nvPr/>
          </p:nvSpPr>
          <p:spPr>
            <a:xfrm>
              <a:off x="3338328" y="3409127"/>
              <a:ext cx="24000" cy="9900"/>
            </a:xfrm>
            <a:custGeom>
              <a:avLst/>
              <a:gdLst/>
              <a:ahLst/>
              <a:cxnLst/>
              <a:rect l="l" t="t" r="r" b="b"/>
              <a:pathLst>
                <a:path w="120000" h="120000" extrusionOk="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15" name="Google Shape;615;p36"/>
            <p:cNvSpPr/>
            <p:nvPr/>
          </p:nvSpPr>
          <p:spPr>
            <a:xfrm>
              <a:off x="3274117" y="3386471"/>
              <a:ext cx="46500" cy="33900"/>
            </a:xfrm>
            <a:custGeom>
              <a:avLst/>
              <a:gdLst/>
              <a:ahLst/>
              <a:cxnLst/>
              <a:rect l="l" t="t" r="r" b="b"/>
              <a:pathLst>
                <a:path w="120000" h="120000" extrusionOk="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16" name="Google Shape;616;p36"/>
            <p:cNvSpPr/>
            <p:nvPr/>
          </p:nvSpPr>
          <p:spPr>
            <a:xfrm>
              <a:off x="3235087" y="3386471"/>
              <a:ext cx="39000" cy="30300"/>
            </a:xfrm>
            <a:custGeom>
              <a:avLst/>
              <a:gdLst/>
              <a:ahLst/>
              <a:cxnLst/>
              <a:rect l="l" t="t" r="r" b="b"/>
              <a:pathLst>
                <a:path w="120000" h="120000" extrusionOk="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17" name="Google Shape;617;p36"/>
            <p:cNvSpPr/>
            <p:nvPr/>
          </p:nvSpPr>
          <p:spPr>
            <a:xfrm>
              <a:off x="3173394" y="3407869"/>
              <a:ext cx="32700" cy="15000"/>
            </a:xfrm>
            <a:custGeom>
              <a:avLst/>
              <a:gdLst/>
              <a:ahLst/>
              <a:cxnLst/>
              <a:rect l="l" t="t" r="r" b="b"/>
              <a:pathLst>
                <a:path w="120000" h="120000" extrusionOk="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18" name="Google Shape;618;p36"/>
            <p:cNvSpPr/>
            <p:nvPr/>
          </p:nvSpPr>
          <p:spPr>
            <a:xfrm>
              <a:off x="3072671" y="3333608"/>
              <a:ext cx="163800" cy="54000"/>
            </a:xfrm>
            <a:custGeom>
              <a:avLst/>
              <a:gdLst/>
              <a:ahLst/>
              <a:cxnLst/>
              <a:rect l="l" t="t" r="r" b="b"/>
              <a:pathLst>
                <a:path w="120000" h="120000" extrusionOk="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19" name="Google Shape;619;p36"/>
            <p:cNvSpPr/>
            <p:nvPr/>
          </p:nvSpPr>
          <p:spPr>
            <a:xfrm>
              <a:off x="4672903" y="2982448"/>
              <a:ext cx="36300" cy="30300"/>
            </a:xfrm>
            <a:custGeom>
              <a:avLst/>
              <a:gdLst/>
              <a:ahLst/>
              <a:cxnLst/>
              <a:rect l="l" t="t" r="r" b="b"/>
              <a:pathLst>
                <a:path w="120000" h="120000" extrusionOk="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0" name="Google Shape;620;p36"/>
            <p:cNvSpPr/>
            <p:nvPr/>
          </p:nvSpPr>
          <p:spPr>
            <a:xfrm>
              <a:off x="4655276" y="2977414"/>
              <a:ext cx="24000" cy="59100"/>
            </a:xfrm>
            <a:custGeom>
              <a:avLst/>
              <a:gdLst/>
              <a:ahLst/>
              <a:cxnLst/>
              <a:rect l="l" t="t" r="r" b="b"/>
              <a:pathLst>
                <a:path w="120000" h="120000" extrusionOk="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1" name="Google Shape;621;p36"/>
            <p:cNvSpPr/>
            <p:nvPr/>
          </p:nvSpPr>
          <p:spPr>
            <a:xfrm>
              <a:off x="4666607" y="2997552"/>
              <a:ext cx="96900" cy="104400"/>
            </a:xfrm>
            <a:custGeom>
              <a:avLst/>
              <a:gdLst/>
              <a:ahLst/>
              <a:cxnLst/>
              <a:rect l="l" t="t" r="r" b="b"/>
              <a:pathLst>
                <a:path w="120000" h="120000" extrusionOk="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2" name="Google Shape;622;p36"/>
            <p:cNvSpPr/>
            <p:nvPr/>
          </p:nvSpPr>
          <p:spPr>
            <a:xfrm>
              <a:off x="4733336" y="3015173"/>
              <a:ext cx="5100" cy="6300"/>
            </a:xfrm>
            <a:custGeom>
              <a:avLst/>
              <a:gdLst/>
              <a:ahLst/>
              <a:cxnLst/>
              <a:rect l="l" t="t" r="r" b="b"/>
              <a:pathLst>
                <a:path w="120000" h="120000" extrusionOk="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3" name="Google Shape;623;p36"/>
            <p:cNvSpPr/>
            <p:nvPr/>
          </p:nvSpPr>
          <p:spPr>
            <a:xfrm>
              <a:off x="4744667" y="3086915"/>
              <a:ext cx="5100" cy="7500"/>
            </a:xfrm>
            <a:custGeom>
              <a:avLst/>
              <a:gdLst/>
              <a:ahLst/>
              <a:cxnLst/>
              <a:rect l="l" t="t" r="r" b="b"/>
              <a:pathLst>
                <a:path w="120000" h="120000" extrusionOk="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4" name="Google Shape;624;p36"/>
            <p:cNvSpPr/>
            <p:nvPr/>
          </p:nvSpPr>
          <p:spPr>
            <a:xfrm>
              <a:off x="4735854" y="3071811"/>
              <a:ext cx="5100" cy="6300"/>
            </a:xfrm>
            <a:custGeom>
              <a:avLst/>
              <a:gdLst/>
              <a:ahLst/>
              <a:cxnLst/>
              <a:rect l="l" t="t" r="r" b="b"/>
              <a:pathLst>
                <a:path w="120000" h="120000" extrusionOk="0">
                  <a:moveTo>
                    <a:pt x="0" y="0"/>
                  </a:moveTo>
                  <a:lnTo>
                    <a:pt x="37500" y="0"/>
                  </a:lnTo>
                  <a:lnTo>
                    <a:pt x="112500" y="57142"/>
                  </a:lnTo>
                  <a:lnTo>
                    <a:pt x="75000" y="11428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5" name="Google Shape;625;p36"/>
            <p:cNvSpPr/>
            <p:nvPr/>
          </p:nvSpPr>
          <p:spPr>
            <a:xfrm>
              <a:off x="4753481" y="3057967"/>
              <a:ext cx="5100" cy="9900"/>
            </a:xfrm>
            <a:custGeom>
              <a:avLst/>
              <a:gdLst/>
              <a:ahLst/>
              <a:cxnLst/>
              <a:rect l="l" t="t" r="r" b="b"/>
              <a:pathLst>
                <a:path w="120000" h="120000" extrusionOk="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6" name="Google Shape;626;p36"/>
            <p:cNvSpPr/>
            <p:nvPr/>
          </p:nvSpPr>
          <p:spPr>
            <a:xfrm>
              <a:off x="4739631" y="3031535"/>
              <a:ext cx="6300" cy="6300"/>
            </a:xfrm>
            <a:custGeom>
              <a:avLst/>
              <a:gdLst/>
              <a:ahLst/>
              <a:cxnLst/>
              <a:rect l="l" t="t" r="r" b="b"/>
              <a:pathLst>
                <a:path w="120000" h="120000" extrusionOk="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7" name="Google Shape;627;p36"/>
            <p:cNvSpPr/>
            <p:nvPr/>
          </p:nvSpPr>
          <p:spPr>
            <a:xfrm>
              <a:off x="4713192" y="3054190"/>
              <a:ext cx="20100" cy="17700"/>
            </a:xfrm>
            <a:custGeom>
              <a:avLst/>
              <a:gdLst/>
              <a:ahLst/>
              <a:cxnLst/>
              <a:rect l="l" t="t" r="r" b="b"/>
              <a:pathLst>
                <a:path w="120000" h="120000" extrusionOk="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8" name="Google Shape;628;p36"/>
            <p:cNvSpPr/>
            <p:nvPr/>
          </p:nvSpPr>
          <p:spPr>
            <a:xfrm>
              <a:off x="4750963" y="3044121"/>
              <a:ext cx="13800" cy="8700"/>
            </a:xfrm>
            <a:custGeom>
              <a:avLst/>
              <a:gdLst/>
              <a:ahLst/>
              <a:cxnLst/>
              <a:rect l="l" t="t" r="r" b="b"/>
              <a:pathLst>
                <a:path w="120000" h="120000" extrusionOk="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29" name="Google Shape;629;p36"/>
            <p:cNvSpPr/>
            <p:nvPr/>
          </p:nvSpPr>
          <p:spPr>
            <a:xfrm>
              <a:off x="4781179" y="3100760"/>
              <a:ext cx="9900" cy="9900"/>
            </a:xfrm>
            <a:custGeom>
              <a:avLst/>
              <a:gdLst/>
              <a:ahLst/>
              <a:cxnLst/>
              <a:rect l="l" t="t" r="r" b="b"/>
              <a:pathLst>
                <a:path w="120000" h="120000" extrusionOk="0">
                  <a:moveTo>
                    <a:pt x="16666" y="116571"/>
                  </a:moveTo>
                  <a:lnTo>
                    <a:pt x="0" y="65142"/>
                  </a:lnTo>
                  <a:lnTo>
                    <a:pt x="116666" y="0"/>
                  </a:lnTo>
                  <a:lnTo>
                    <a:pt x="66666" y="99428"/>
                  </a:lnTo>
                  <a:lnTo>
                    <a:pt x="16666" y="116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30" name="Google Shape;630;p36"/>
            <p:cNvSpPr/>
            <p:nvPr/>
          </p:nvSpPr>
          <p:spPr>
            <a:xfrm>
              <a:off x="4716968" y="3115864"/>
              <a:ext cx="44100" cy="15000"/>
            </a:xfrm>
            <a:custGeom>
              <a:avLst/>
              <a:gdLst/>
              <a:ahLst/>
              <a:cxnLst/>
              <a:rect l="l" t="t" r="r" b="b"/>
              <a:pathLst>
                <a:path w="120000" h="120000" extrusionOk="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31" name="Google Shape;631;p36"/>
            <p:cNvSpPr/>
            <p:nvPr/>
          </p:nvSpPr>
          <p:spPr>
            <a:xfrm>
              <a:off x="4669125" y="3063001"/>
              <a:ext cx="6300" cy="7500"/>
            </a:xfrm>
            <a:custGeom>
              <a:avLst/>
              <a:gdLst/>
              <a:ahLst/>
              <a:cxnLst/>
              <a:rect l="l" t="t" r="r" b="b"/>
              <a:pathLst>
                <a:path w="120000" h="120000" extrusionOk="0">
                  <a:moveTo>
                    <a:pt x="57142" y="0"/>
                  </a:moveTo>
                  <a:lnTo>
                    <a:pt x="114285" y="115384"/>
                  </a:lnTo>
                  <a:lnTo>
                    <a:pt x="0" y="69230"/>
                  </a:lnTo>
                  <a:lnTo>
                    <a:pt x="5714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32" name="Google Shape;632;p36"/>
            <p:cNvSpPr/>
            <p:nvPr/>
          </p:nvSpPr>
          <p:spPr>
            <a:xfrm>
              <a:off x="4209578" y="2684150"/>
              <a:ext cx="63000" cy="95700"/>
            </a:xfrm>
            <a:custGeom>
              <a:avLst/>
              <a:gdLst/>
              <a:ahLst/>
              <a:cxnLst/>
              <a:rect l="l" t="t" r="r" b="b"/>
              <a:pathLst>
                <a:path w="120000" h="120000" extrusionOk="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33" name="Google Shape;633;p36"/>
            <p:cNvSpPr/>
            <p:nvPr/>
          </p:nvSpPr>
          <p:spPr>
            <a:xfrm>
              <a:off x="4243572" y="2526820"/>
              <a:ext cx="146100" cy="284700"/>
            </a:xfrm>
            <a:custGeom>
              <a:avLst/>
              <a:gdLst/>
              <a:ahLst/>
              <a:cxnLst/>
              <a:rect l="l" t="t" r="r" b="b"/>
              <a:pathLst>
                <a:path w="120000" h="120000" extrusionOk="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34" name="Google Shape;634;p36"/>
            <p:cNvSpPr/>
            <p:nvPr/>
          </p:nvSpPr>
          <p:spPr>
            <a:xfrm>
              <a:off x="4462644" y="2883015"/>
              <a:ext cx="177600" cy="190200"/>
            </a:xfrm>
            <a:custGeom>
              <a:avLst/>
              <a:gdLst/>
              <a:ahLst/>
              <a:cxnLst/>
              <a:rect l="l" t="t" r="r" b="b"/>
              <a:pathLst>
                <a:path w="120000" h="120000" extrusionOk="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35" name="Google Shape;635;p36"/>
            <p:cNvSpPr/>
            <p:nvPr/>
          </p:nvSpPr>
          <p:spPr>
            <a:xfrm>
              <a:off x="4550776" y="3065518"/>
              <a:ext cx="46500" cy="32700"/>
            </a:xfrm>
            <a:custGeom>
              <a:avLst/>
              <a:gdLst/>
              <a:ahLst/>
              <a:cxnLst/>
              <a:rect l="l" t="t" r="r" b="b"/>
              <a:pathLst>
                <a:path w="120000" h="120000" extrusionOk="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36" name="Google Shape;636;p36"/>
            <p:cNvSpPr/>
            <p:nvPr/>
          </p:nvSpPr>
          <p:spPr>
            <a:xfrm>
              <a:off x="4485306" y="3006362"/>
              <a:ext cx="24000" cy="46500"/>
            </a:xfrm>
            <a:custGeom>
              <a:avLst/>
              <a:gdLst/>
              <a:ahLst/>
              <a:cxnLst/>
              <a:rect l="l" t="t" r="r" b="b"/>
              <a:pathLst>
                <a:path w="120000" h="120000" extrusionOk="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37" name="Google Shape;637;p36"/>
            <p:cNvSpPr/>
            <p:nvPr/>
          </p:nvSpPr>
          <p:spPr>
            <a:xfrm>
              <a:off x="4564626" y="2885532"/>
              <a:ext cx="45300" cy="32700"/>
            </a:xfrm>
            <a:custGeom>
              <a:avLst/>
              <a:gdLst/>
              <a:ahLst/>
              <a:cxnLst/>
              <a:rect l="l" t="t" r="r" b="b"/>
              <a:pathLst>
                <a:path w="120000" h="120000" extrusionOk="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38" name="Google Shape;638;p36"/>
            <p:cNvSpPr/>
            <p:nvPr/>
          </p:nvSpPr>
          <p:spPr>
            <a:xfrm>
              <a:off x="4292675" y="2787358"/>
              <a:ext cx="214200" cy="215400"/>
            </a:xfrm>
            <a:custGeom>
              <a:avLst/>
              <a:gdLst/>
              <a:ahLst/>
              <a:cxnLst/>
              <a:rect l="l" t="t" r="r" b="b"/>
              <a:pathLst>
                <a:path w="120000" h="120000" extrusionOk="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39" name="Google Shape;639;p36"/>
            <p:cNvSpPr/>
            <p:nvPr/>
          </p:nvSpPr>
          <p:spPr>
            <a:xfrm>
              <a:off x="4224687" y="2956016"/>
              <a:ext cx="187500" cy="151200"/>
            </a:xfrm>
            <a:custGeom>
              <a:avLst/>
              <a:gdLst/>
              <a:ahLst/>
              <a:cxnLst/>
              <a:rect l="l" t="t" r="r" b="b"/>
              <a:pathLst>
                <a:path w="120000" h="120000" extrusionOk="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40" name="Google Shape;640;p36"/>
            <p:cNvSpPr/>
            <p:nvPr/>
          </p:nvSpPr>
          <p:spPr>
            <a:xfrm>
              <a:off x="4421096" y="3029017"/>
              <a:ext cx="7500" cy="6300"/>
            </a:xfrm>
            <a:custGeom>
              <a:avLst/>
              <a:gdLst/>
              <a:ahLst/>
              <a:cxnLst/>
              <a:rect l="l" t="t" r="r" b="b"/>
              <a:pathLst>
                <a:path w="120000" h="120000" extrusionOk="0">
                  <a:moveTo>
                    <a:pt x="0" y="57142"/>
                  </a:moveTo>
                  <a:lnTo>
                    <a:pt x="92307" y="114285"/>
                  </a:lnTo>
                  <a:lnTo>
                    <a:pt x="115384" y="85714"/>
                  </a:lnTo>
                  <a:lnTo>
                    <a:pt x="69230" y="0"/>
                  </a:lnTo>
                  <a:lnTo>
                    <a:pt x="0"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41" name="Google Shape;641;p36"/>
            <p:cNvSpPr/>
            <p:nvPr/>
          </p:nvSpPr>
          <p:spPr>
            <a:xfrm>
              <a:off x="4398433" y="3032794"/>
              <a:ext cx="16500" cy="15000"/>
            </a:xfrm>
            <a:custGeom>
              <a:avLst/>
              <a:gdLst/>
              <a:ahLst/>
              <a:cxnLst/>
              <a:rect l="l" t="t" r="r" b="b"/>
              <a:pathLst>
                <a:path w="120000" h="120000" extrusionOk="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42" name="Google Shape;642;p36"/>
            <p:cNvSpPr/>
            <p:nvPr/>
          </p:nvSpPr>
          <p:spPr>
            <a:xfrm>
              <a:off x="4222169" y="2988741"/>
              <a:ext cx="46500" cy="99600"/>
            </a:xfrm>
            <a:custGeom>
              <a:avLst/>
              <a:gdLst/>
              <a:ahLst/>
              <a:cxnLst/>
              <a:rect l="l" t="t" r="r" b="b"/>
              <a:pathLst>
                <a:path w="120000" h="120000" extrusionOk="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43" name="Google Shape;643;p36"/>
            <p:cNvSpPr/>
            <p:nvPr/>
          </p:nvSpPr>
          <p:spPr>
            <a:xfrm>
              <a:off x="3535995" y="1735135"/>
              <a:ext cx="562800" cy="474300"/>
            </a:xfrm>
            <a:custGeom>
              <a:avLst/>
              <a:gdLst/>
              <a:ahLst/>
              <a:cxnLst/>
              <a:rect l="l" t="t" r="r" b="b"/>
              <a:pathLst>
                <a:path w="120000" h="120000" extrusionOk="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44" name="Google Shape;644;p36"/>
            <p:cNvSpPr/>
            <p:nvPr/>
          </p:nvSpPr>
          <p:spPr>
            <a:xfrm>
              <a:off x="3240123" y="1191402"/>
              <a:ext cx="925200" cy="1345500"/>
            </a:xfrm>
            <a:custGeom>
              <a:avLst/>
              <a:gdLst/>
              <a:ahLst/>
              <a:cxnLst/>
              <a:rect l="l" t="t" r="r" b="b"/>
              <a:pathLst>
                <a:path w="120000" h="120000" extrusionOk="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45" name="Google Shape;645;p36"/>
            <p:cNvSpPr/>
            <p:nvPr/>
          </p:nvSpPr>
          <p:spPr>
            <a:xfrm>
              <a:off x="2498552" y="1259369"/>
              <a:ext cx="934200" cy="1647600"/>
            </a:xfrm>
            <a:custGeom>
              <a:avLst/>
              <a:gdLst/>
              <a:ahLst/>
              <a:cxnLst/>
              <a:rect l="l" t="t" r="r" b="b"/>
              <a:pathLst>
                <a:path w="120000" h="120000" extrusionOk="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46" name="Google Shape;646;p36"/>
            <p:cNvSpPr/>
            <p:nvPr/>
          </p:nvSpPr>
          <p:spPr>
            <a:xfrm>
              <a:off x="3431496" y="2885532"/>
              <a:ext cx="22500" cy="29100"/>
            </a:xfrm>
            <a:custGeom>
              <a:avLst/>
              <a:gdLst/>
              <a:ahLst/>
              <a:cxnLst/>
              <a:rect l="l" t="t" r="r" b="b"/>
              <a:pathLst>
                <a:path w="120000" h="120000" extrusionOk="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47" name="Google Shape;647;p36"/>
            <p:cNvSpPr/>
            <p:nvPr/>
          </p:nvSpPr>
          <p:spPr>
            <a:xfrm>
              <a:off x="3462972" y="2776031"/>
              <a:ext cx="96900" cy="114300"/>
            </a:xfrm>
            <a:custGeom>
              <a:avLst/>
              <a:gdLst/>
              <a:ahLst/>
              <a:cxnLst/>
              <a:rect l="l" t="t" r="r" b="b"/>
              <a:pathLst>
                <a:path w="120000" h="120000" extrusionOk="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48" name="Google Shape;648;p36"/>
            <p:cNvSpPr/>
            <p:nvPr/>
          </p:nvSpPr>
          <p:spPr>
            <a:xfrm>
              <a:off x="2416715" y="2793652"/>
              <a:ext cx="72900" cy="55500"/>
            </a:xfrm>
            <a:custGeom>
              <a:avLst/>
              <a:gdLst/>
              <a:ahLst/>
              <a:cxnLst/>
              <a:rect l="l" t="t" r="r" b="b"/>
              <a:pathLst>
                <a:path w="120000" h="120000" extrusionOk="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49" name="Google Shape;649;p36"/>
            <p:cNvSpPr/>
            <p:nvPr/>
          </p:nvSpPr>
          <p:spPr>
            <a:xfrm>
              <a:off x="2356282" y="2737013"/>
              <a:ext cx="12600" cy="18900"/>
            </a:xfrm>
            <a:custGeom>
              <a:avLst/>
              <a:gdLst/>
              <a:ahLst/>
              <a:cxnLst/>
              <a:rect l="l" t="t" r="r" b="b"/>
              <a:pathLst>
                <a:path w="120000" h="120000" extrusionOk="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50" name="Google Shape;650;p36"/>
            <p:cNvSpPr/>
            <p:nvPr/>
          </p:nvSpPr>
          <p:spPr>
            <a:xfrm>
              <a:off x="2344950" y="2709323"/>
              <a:ext cx="18900" cy="22500"/>
            </a:xfrm>
            <a:custGeom>
              <a:avLst/>
              <a:gdLst/>
              <a:ahLst/>
              <a:cxnLst/>
              <a:rect l="l" t="t" r="r" b="b"/>
              <a:pathLst>
                <a:path w="120000" h="120000" extrusionOk="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51" name="Google Shape;651;p36"/>
            <p:cNvSpPr/>
            <p:nvPr/>
          </p:nvSpPr>
          <p:spPr>
            <a:xfrm>
              <a:off x="2225342" y="2092589"/>
              <a:ext cx="1290600" cy="899700"/>
            </a:xfrm>
            <a:custGeom>
              <a:avLst/>
              <a:gdLst/>
              <a:ahLst/>
              <a:cxnLst/>
              <a:rect l="l" t="t" r="r" b="b"/>
              <a:pathLst>
                <a:path w="120000" h="120000" extrusionOk="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52" name="Google Shape;652;p36"/>
            <p:cNvSpPr/>
            <p:nvPr/>
          </p:nvSpPr>
          <p:spPr>
            <a:xfrm>
              <a:off x="2451968" y="1949104"/>
              <a:ext cx="159900" cy="178800"/>
            </a:xfrm>
            <a:custGeom>
              <a:avLst/>
              <a:gdLst/>
              <a:ahLst/>
              <a:cxnLst/>
              <a:rect l="l" t="t" r="r" b="b"/>
              <a:pathLst>
                <a:path w="120000" h="120000" extrusionOk="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53" name="Google Shape;653;p36"/>
            <p:cNvSpPr/>
            <p:nvPr/>
          </p:nvSpPr>
          <p:spPr>
            <a:xfrm>
              <a:off x="1656259" y="2423612"/>
              <a:ext cx="736500" cy="351300"/>
            </a:xfrm>
            <a:custGeom>
              <a:avLst/>
              <a:gdLst/>
              <a:ahLst/>
              <a:cxnLst/>
              <a:rect l="l" t="t" r="r" b="b"/>
              <a:pathLst>
                <a:path w="120000" h="120000" extrusionOk="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54" name="Google Shape;654;p36"/>
            <p:cNvSpPr/>
            <p:nvPr/>
          </p:nvSpPr>
          <p:spPr>
            <a:xfrm>
              <a:off x="3241382" y="3011396"/>
              <a:ext cx="26400" cy="7500"/>
            </a:xfrm>
            <a:custGeom>
              <a:avLst/>
              <a:gdLst/>
              <a:ahLst/>
              <a:cxnLst/>
              <a:rect l="l" t="t" r="r" b="b"/>
              <a:pathLst>
                <a:path w="120000" h="120000" extrusionOk="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55" name="Google Shape;655;p36"/>
            <p:cNvSpPr/>
            <p:nvPr/>
          </p:nvSpPr>
          <p:spPr>
            <a:xfrm>
              <a:off x="2472113" y="2828894"/>
              <a:ext cx="875100" cy="471900"/>
            </a:xfrm>
            <a:custGeom>
              <a:avLst/>
              <a:gdLst/>
              <a:ahLst/>
              <a:cxnLst/>
              <a:rect l="l" t="t" r="r" b="b"/>
              <a:pathLst>
                <a:path w="120000" h="120000" extrusionOk="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56" name="Google Shape;656;p36"/>
            <p:cNvSpPr/>
            <p:nvPr/>
          </p:nvSpPr>
          <p:spPr>
            <a:xfrm>
              <a:off x="1677662" y="2764703"/>
              <a:ext cx="11400" cy="11400"/>
            </a:xfrm>
            <a:custGeom>
              <a:avLst/>
              <a:gdLst/>
              <a:ahLst/>
              <a:cxnLst/>
              <a:rect l="l" t="t" r="r" b="b"/>
              <a:pathLst>
                <a:path w="120000" h="120000" extrusionOk="0">
                  <a:moveTo>
                    <a:pt x="0" y="117000"/>
                  </a:moveTo>
                  <a:lnTo>
                    <a:pt x="14634" y="0"/>
                  </a:lnTo>
                  <a:lnTo>
                    <a:pt x="117073" y="57000"/>
                  </a:lnTo>
                  <a:lnTo>
                    <a:pt x="0" y="117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57" name="Google Shape;657;p36"/>
            <p:cNvSpPr/>
            <p:nvPr/>
          </p:nvSpPr>
          <p:spPr>
            <a:xfrm>
              <a:off x="1678922" y="2767220"/>
              <a:ext cx="6300" cy="6300"/>
            </a:xfrm>
            <a:custGeom>
              <a:avLst/>
              <a:gdLst/>
              <a:ahLst/>
              <a:cxnLst/>
              <a:rect l="l" t="t" r="r" b="b"/>
              <a:pathLst>
                <a:path w="120000" h="120000" extrusionOk="0">
                  <a:moveTo>
                    <a:pt x="28571" y="0"/>
                  </a:moveTo>
                  <a:lnTo>
                    <a:pt x="0" y="114285"/>
                  </a:lnTo>
                  <a:lnTo>
                    <a:pt x="114285" y="57142"/>
                  </a:lnTo>
                  <a:lnTo>
                    <a:pt x="2857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58" name="Google Shape;658;p36"/>
            <p:cNvSpPr/>
            <p:nvPr/>
          </p:nvSpPr>
          <p:spPr>
            <a:xfrm>
              <a:off x="1655000" y="2767220"/>
              <a:ext cx="11400" cy="8700"/>
            </a:xfrm>
            <a:custGeom>
              <a:avLst/>
              <a:gdLst/>
              <a:ahLst/>
              <a:cxnLst/>
              <a:rect l="l" t="t" r="r" b="b"/>
              <a:pathLst>
                <a:path w="120000" h="120000" extrusionOk="0">
                  <a:moveTo>
                    <a:pt x="43902" y="116129"/>
                  </a:moveTo>
                  <a:lnTo>
                    <a:pt x="0" y="0"/>
                  </a:lnTo>
                  <a:lnTo>
                    <a:pt x="117073" y="19354"/>
                  </a:lnTo>
                  <a:lnTo>
                    <a:pt x="43902"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59" name="Google Shape;659;p36"/>
            <p:cNvSpPr/>
            <p:nvPr/>
          </p:nvSpPr>
          <p:spPr>
            <a:xfrm>
              <a:off x="1657518" y="2769737"/>
              <a:ext cx="6300" cy="5100"/>
            </a:xfrm>
            <a:custGeom>
              <a:avLst/>
              <a:gdLst/>
              <a:ahLst/>
              <a:cxnLst/>
              <a:rect l="l" t="t" r="r" b="b"/>
              <a:pathLst>
                <a:path w="120000" h="120000" extrusionOk="0">
                  <a:moveTo>
                    <a:pt x="0" y="0"/>
                  </a:moveTo>
                  <a:lnTo>
                    <a:pt x="57142" y="112500"/>
                  </a:lnTo>
                  <a:lnTo>
                    <a:pt x="114285" y="375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0" name="Google Shape;660;p36"/>
            <p:cNvSpPr/>
            <p:nvPr/>
          </p:nvSpPr>
          <p:spPr>
            <a:xfrm>
              <a:off x="1720470" y="2760927"/>
              <a:ext cx="20100" cy="6300"/>
            </a:xfrm>
            <a:custGeom>
              <a:avLst/>
              <a:gdLst/>
              <a:ahLst/>
              <a:cxnLst/>
              <a:rect l="l" t="t" r="r" b="b"/>
              <a:pathLst>
                <a:path w="120000" h="120000" extrusionOk="0">
                  <a:moveTo>
                    <a:pt x="42253" y="114285"/>
                  </a:moveTo>
                  <a:lnTo>
                    <a:pt x="0" y="0"/>
                  </a:lnTo>
                  <a:lnTo>
                    <a:pt x="118309" y="28571"/>
                  </a:lnTo>
                  <a:lnTo>
                    <a:pt x="42253"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1" name="Google Shape;661;p36"/>
            <p:cNvSpPr/>
            <p:nvPr/>
          </p:nvSpPr>
          <p:spPr>
            <a:xfrm>
              <a:off x="1724247" y="2762186"/>
              <a:ext cx="7500" cy="2700"/>
            </a:xfrm>
            <a:custGeom>
              <a:avLst/>
              <a:gdLst/>
              <a:ahLst/>
              <a:cxnLst/>
              <a:rect l="l" t="t" r="r" b="b"/>
              <a:pathLst>
                <a:path w="120000" h="120000" extrusionOk="0">
                  <a:moveTo>
                    <a:pt x="0" y="0"/>
                  </a:moveTo>
                  <a:lnTo>
                    <a:pt x="46153" y="109090"/>
                  </a:lnTo>
                  <a:lnTo>
                    <a:pt x="115384"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2" name="Google Shape;662;p36"/>
            <p:cNvSpPr/>
            <p:nvPr/>
          </p:nvSpPr>
          <p:spPr>
            <a:xfrm>
              <a:off x="1709139" y="2750858"/>
              <a:ext cx="9900" cy="12600"/>
            </a:xfrm>
            <a:custGeom>
              <a:avLst/>
              <a:gdLst/>
              <a:ahLst/>
              <a:cxnLst/>
              <a:rect l="l" t="t" r="r" b="b"/>
              <a:pathLst>
                <a:path w="120000" h="120000" extrusionOk="0">
                  <a:moveTo>
                    <a:pt x="0" y="117391"/>
                  </a:moveTo>
                  <a:lnTo>
                    <a:pt x="116571" y="0"/>
                  </a:lnTo>
                  <a:lnTo>
                    <a:pt x="116571" y="104347"/>
                  </a:lnTo>
                  <a:lnTo>
                    <a:pt x="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3" name="Google Shape;663;p36"/>
            <p:cNvSpPr/>
            <p:nvPr/>
          </p:nvSpPr>
          <p:spPr>
            <a:xfrm>
              <a:off x="1712915" y="2754634"/>
              <a:ext cx="3900" cy="7500"/>
            </a:xfrm>
            <a:custGeom>
              <a:avLst/>
              <a:gdLst/>
              <a:ahLst/>
              <a:cxnLst/>
              <a:rect l="l" t="t" r="r" b="b"/>
              <a:pathLst>
                <a:path w="120000" h="120000" extrusionOk="0">
                  <a:moveTo>
                    <a:pt x="112000" y="0"/>
                  </a:moveTo>
                  <a:lnTo>
                    <a:pt x="0" y="115384"/>
                  </a:lnTo>
                  <a:lnTo>
                    <a:pt x="112000" y="92307"/>
                  </a:lnTo>
                  <a:lnTo>
                    <a:pt x="112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4" name="Google Shape;664;p36"/>
            <p:cNvSpPr/>
            <p:nvPr/>
          </p:nvSpPr>
          <p:spPr>
            <a:xfrm>
              <a:off x="1792235" y="2726944"/>
              <a:ext cx="22500" cy="20100"/>
            </a:xfrm>
            <a:custGeom>
              <a:avLst/>
              <a:gdLst/>
              <a:ahLst/>
              <a:cxnLst/>
              <a:rect l="l" t="t" r="r" b="b"/>
              <a:pathLst>
                <a:path w="120000" h="120000" extrusionOk="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5" name="Google Shape;665;p36"/>
            <p:cNvSpPr/>
            <p:nvPr/>
          </p:nvSpPr>
          <p:spPr>
            <a:xfrm>
              <a:off x="1794753" y="2728203"/>
              <a:ext cx="17700" cy="15000"/>
            </a:xfrm>
            <a:custGeom>
              <a:avLst/>
              <a:gdLst/>
              <a:ahLst/>
              <a:cxnLst/>
              <a:rect l="l" t="t" r="r" b="b"/>
              <a:pathLst>
                <a:path w="120000" h="120000" extrusionOk="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6" name="Google Shape;666;p36"/>
            <p:cNvSpPr/>
            <p:nvPr/>
          </p:nvSpPr>
          <p:spPr>
            <a:xfrm>
              <a:off x="1812379" y="2713099"/>
              <a:ext cx="25200" cy="21300"/>
            </a:xfrm>
            <a:custGeom>
              <a:avLst/>
              <a:gdLst/>
              <a:ahLst/>
              <a:cxnLst/>
              <a:rect l="l" t="t" r="r" b="b"/>
              <a:pathLst>
                <a:path w="120000" h="120000" extrusionOk="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7" name="Google Shape;667;p36"/>
            <p:cNvSpPr/>
            <p:nvPr/>
          </p:nvSpPr>
          <p:spPr>
            <a:xfrm>
              <a:off x="1818674" y="2715616"/>
              <a:ext cx="15000" cy="13800"/>
            </a:xfrm>
            <a:custGeom>
              <a:avLst/>
              <a:gdLst/>
              <a:ahLst/>
              <a:cxnLst/>
              <a:rect l="l" t="t" r="r" b="b"/>
              <a:pathLst>
                <a:path w="120000" h="120000" extrusionOk="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8" name="Google Shape;668;p36"/>
            <p:cNvSpPr/>
            <p:nvPr/>
          </p:nvSpPr>
          <p:spPr>
            <a:xfrm>
              <a:off x="1857705" y="2684150"/>
              <a:ext cx="29100" cy="20100"/>
            </a:xfrm>
            <a:custGeom>
              <a:avLst/>
              <a:gdLst/>
              <a:ahLst/>
              <a:cxnLst/>
              <a:rect l="l" t="t" r="r" b="b"/>
              <a:pathLst>
                <a:path w="120000" h="120000" extrusionOk="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69" name="Google Shape;669;p36"/>
            <p:cNvSpPr/>
            <p:nvPr/>
          </p:nvSpPr>
          <p:spPr>
            <a:xfrm>
              <a:off x="1858963" y="2685409"/>
              <a:ext cx="24000" cy="17700"/>
            </a:xfrm>
            <a:custGeom>
              <a:avLst/>
              <a:gdLst/>
              <a:ahLst/>
              <a:cxnLst/>
              <a:rect l="l" t="t" r="r" b="b"/>
              <a:pathLst>
                <a:path w="120000" h="120000" extrusionOk="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0" name="Google Shape;670;p36"/>
            <p:cNvSpPr/>
            <p:nvPr/>
          </p:nvSpPr>
          <p:spPr>
            <a:xfrm>
              <a:off x="2332360" y="2651425"/>
              <a:ext cx="30300" cy="45300"/>
            </a:xfrm>
            <a:custGeom>
              <a:avLst/>
              <a:gdLst/>
              <a:ahLst/>
              <a:cxnLst/>
              <a:rect l="l" t="t" r="r" b="b"/>
              <a:pathLst>
                <a:path w="120000" h="120000" extrusionOk="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1" name="Google Shape;671;p36"/>
            <p:cNvSpPr/>
            <p:nvPr/>
          </p:nvSpPr>
          <p:spPr>
            <a:xfrm>
              <a:off x="2334878" y="2652684"/>
              <a:ext cx="25200" cy="40200"/>
            </a:xfrm>
            <a:custGeom>
              <a:avLst/>
              <a:gdLst/>
              <a:ahLst/>
              <a:cxnLst/>
              <a:rect l="l" t="t" r="r" b="b"/>
              <a:pathLst>
                <a:path w="120000" h="120000" extrusionOk="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2" name="Google Shape;672;p36"/>
            <p:cNvSpPr/>
            <p:nvPr/>
          </p:nvSpPr>
          <p:spPr>
            <a:xfrm>
              <a:off x="2246745" y="2546959"/>
              <a:ext cx="5100" cy="8700"/>
            </a:xfrm>
            <a:custGeom>
              <a:avLst/>
              <a:gdLst/>
              <a:ahLst/>
              <a:cxnLst/>
              <a:rect l="l" t="t" r="r" b="b"/>
              <a:pathLst>
                <a:path w="120000" h="120000" extrusionOk="0">
                  <a:moveTo>
                    <a:pt x="0" y="0"/>
                  </a:moveTo>
                  <a:lnTo>
                    <a:pt x="75000" y="116129"/>
                  </a:lnTo>
                  <a:lnTo>
                    <a:pt x="112500" y="38709"/>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3" name="Google Shape;673;p36"/>
            <p:cNvSpPr/>
            <p:nvPr/>
          </p:nvSpPr>
          <p:spPr>
            <a:xfrm>
              <a:off x="2264372" y="2550734"/>
              <a:ext cx="130800" cy="139800"/>
            </a:xfrm>
            <a:custGeom>
              <a:avLst/>
              <a:gdLst/>
              <a:ahLst/>
              <a:cxnLst/>
              <a:rect l="l" t="t" r="r" b="b"/>
              <a:pathLst>
                <a:path w="120000" h="120000" extrusionOk="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4" name="Google Shape;674;p36"/>
            <p:cNvSpPr/>
            <p:nvPr/>
          </p:nvSpPr>
          <p:spPr>
            <a:xfrm>
              <a:off x="2266890" y="2551993"/>
              <a:ext cx="126000" cy="135900"/>
            </a:xfrm>
            <a:custGeom>
              <a:avLst/>
              <a:gdLst/>
              <a:ahLst/>
              <a:cxnLst/>
              <a:rect l="l" t="t" r="r" b="b"/>
              <a:pathLst>
                <a:path w="120000" h="120000" extrusionOk="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5" name="Google Shape;675;p36"/>
            <p:cNvSpPr/>
            <p:nvPr/>
          </p:nvSpPr>
          <p:spPr>
            <a:xfrm>
              <a:off x="2361318" y="2661494"/>
              <a:ext cx="15000" cy="25200"/>
            </a:xfrm>
            <a:custGeom>
              <a:avLst/>
              <a:gdLst/>
              <a:ahLst/>
              <a:cxnLst/>
              <a:rect l="l" t="t" r="r" b="b"/>
              <a:pathLst>
                <a:path w="120000" h="120000" extrusionOk="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6" name="Google Shape;676;p36"/>
            <p:cNvSpPr/>
            <p:nvPr/>
          </p:nvSpPr>
          <p:spPr>
            <a:xfrm>
              <a:off x="2365094" y="2662753"/>
              <a:ext cx="9900" cy="18900"/>
            </a:xfrm>
            <a:custGeom>
              <a:avLst/>
              <a:gdLst/>
              <a:ahLst/>
              <a:cxnLst/>
              <a:rect l="l" t="t" r="r" b="b"/>
              <a:pathLst>
                <a:path w="120000" h="120000" extrusionOk="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7" name="Google Shape;677;p36"/>
            <p:cNvSpPr/>
            <p:nvPr/>
          </p:nvSpPr>
          <p:spPr>
            <a:xfrm>
              <a:off x="2324805" y="2645133"/>
              <a:ext cx="6300" cy="12600"/>
            </a:xfrm>
            <a:custGeom>
              <a:avLst/>
              <a:gdLst/>
              <a:ahLst/>
              <a:cxnLst/>
              <a:rect l="l" t="t" r="r" b="b"/>
              <a:pathLst>
                <a:path w="120000" h="120000" extrusionOk="0">
                  <a:moveTo>
                    <a:pt x="114285" y="117391"/>
                  </a:moveTo>
                  <a:lnTo>
                    <a:pt x="0" y="52173"/>
                  </a:lnTo>
                  <a:lnTo>
                    <a:pt x="114285" y="0"/>
                  </a:lnTo>
                  <a:lnTo>
                    <a:pt x="114285"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8" name="Google Shape;678;p36"/>
            <p:cNvSpPr/>
            <p:nvPr/>
          </p:nvSpPr>
          <p:spPr>
            <a:xfrm>
              <a:off x="2326065" y="2648908"/>
              <a:ext cx="2700" cy="5100"/>
            </a:xfrm>
            <a:custGeom>
              <a:avLst/>
              <a:gdLst/>
              <a:ahLst/>
              <a:cxnLst/>
              <a:rect l="l" t="t" r="r" b="b"/>
              <a:pathLst>
                <a:path w="120000" h="120000" extrusionOk="0">
                  <a:moveTo>
                    <a:pt x="0" y="37500"/>
                  </a:moveTo>
                  <a:lnTo>
                    <a:pt x="109090" y="112500"/>
                  </a:lnTo>
                  <a:lnTo>
                    <a:pt x="109090" y="0"/>
                  </a:lnTo>
                  <a:lnTo>
                    <a:pt x="0" y="37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79" name="Google Shape;679;p36"/>
            <p:cNvSpPr/>
            <p:nvPr/>
          </p:nvSpPr>
          <p:spPr>
            <a:xfrm>
              <a:off x="2313475" y="2636322"/>
              <a:ext cx="7500" cy="21300"/>
            </a:xfrm>
            <a:custGeom>
              <a:avLst/>
              <a:gdLst/>
              <a:ahLst/>
              <a:cxnLst/>
              <a:rect l="l" t="t" r="r" b="b"/>
              <a:pathLst>
                <a:path w="120000" h="120000" extrusionOk="0">
                  <a:moveTo>
                    <a:pt x="115384" y="118421"/>
                  </a:moveTo>
                  <a:lnTo>
                    <a:pt x="0" y="55263"/>
                  </a:lnTo>
                  <a:lnTo>
                    <a:pt x="92307" y="0"/>
                  </a:lnTo>
                  <a:lnTo>
                    <a:pt x="115384" y="1184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80" name="Google Shape;680;p36"/>
            <p:cNvSpPr/>
            <p:nvPr/>
          </p:nvSpPr>
          <p:spPr>
            <a:xfrm>
              <a:off x="2314733" y="2641356"/>
              <a:ext cx="2700" cy="8700"/>
            </a:xfrm>
            <a:custGeom>
              <a:avLst/>
              <a:gdLst/>
              <a:ahLst/>
              <a:cxnLst/>
              <a:rect l="l" t="t" r="r" b="b"/>
              <a:pathLst>
                <a:path w="120000" h="120000" extrusionOk="0">
                  <a:moveTo>
                    <a:pt x="0" y="58064"/>
                  </a:moveTo>
                  <a:lnTo>
                    <a:pt x="109090" y="116129"/>
                  </a:lnTo>
                  <a:lnTo>
                    <a:pt x="109090"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81" name="Google Shape;681;p36"/>
            <p:cNvSpPr/>
            <p:nvPr/>
          </p:nvSpPr>
          <p:spPr>
            <a:xfrm>
              <a:off x="2344950" y="2647650"/>
              <a:ext cx="7500" cy="7500"/>
            </a:xfrm>
            <a:custGeom>
              <a:avLst/>
              <a:gdLst/>
              <a:ahLst/>
              <a:cxnLst/>
              <a:rect l="l" t="t" r="r" b="b"/>
              <a:pathLst>
                <a:path w="120000" h="120000" extrusionOk="0">
                  <a:moveTo>
                    <a:pt x="67200" y="115384"/>
                  </a:moveTo>
                  <a:lnTo>
                    <a:pt x="0" y="69230"/>
                  </a:lnTo>
                  <a:lnTo>
                    <a:pt x="48000" y="0"/>
                  </a:lnTo>
                  <a:lnTo>
                    <a:pt x="115200" y="46153"/>
                  </a:lnTo>
                  <a:lnTo>
                    <a:pt x="672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82" name="Google Shape;682;p36"/>
            <p:cNvSpPr/>
            <p:nvPr/>
          </p:nvSpPr>
          <p:spPr>
            <a:xfrm>
              <a:off x="2347468" y="2648908"/>
              <a:ext cx="1200" cy="2700"/>
            </a:xfrm>
            <a:custGeom>
              <a:avLst/>
              <a:gdLst/>
              <a:ahLst/>
              <a:cxnLst/>
              <a:rect l="l" t="t" r="r" b="b"/>
              <a:pathLst>
                <a:path w="120000" h="120000" extrusionOk="0">
                  <a:moveTo>
                    <a:pt x="0" y="54545"/>
                  </a:moveTo>
                  <a:lnTo>
                    <a:pt x="96000" y="109090"/>
                  </a:lnTo>
                  <a:lnTo>
                    <a:pt x="96000" y="54545"/>
                  </a:lnTo>
                  <a:lnTo>
                    <a:pt x="0" y="0"/>
                  </a:lnTo>
                  <a:lnTo>
                    <a:pt x="0" y="5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83" name="Google Shape;683;p36"/>
            <p:cNvSpPr/>
            <p:nvPr/>
          </p:nvSpPr>
          <p:spPr>
            <a:xfrm>
              <a:off x="2326065" y="2627512"/>
              <a:ext cx="21300" cy="22500"/>
            </a:xfrm>
            <a:custGeom>
              <a:avLst/>
              <a:gdLst/>
              <a:ahLst/>
              <a:cxnLst/>
              <a:rect l="l" t="t" r="r" b="b"/>
              <a:pathLst>
                <a:path w="120000" h="120000" extrusionOk="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84" name="Google Shape;684;p36"/>
            <p:cNvSpPr/>
            <p:nvPr/>
          </p:nvSpPr>
          <p:spPr>
            <a:xfrm>
              <a:off x="2331101" y="2630029"/>
              <a:ext cx="12600" cy="18900"/>
            </a:xfrm>
            <a:custGeom>
              <a:avLst/>
              <a:gdLst/>
              <a:ahLst/>
              <a:cxnLst/>
              <a:rect l="l" t="t" r="r" b="b"/>
              <a:pathLst>
                <a:path w="120000" h="120000" extrusionOk="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85" name="Google Shape;685;p36"/>
            <p:cNvSpPr/>
            <p:nvPr/>
          </p:nvSpPr>
          <p:spPr>
            <a:xfrm>
              <a:off x="2323547" y="2636322"/>
              <a:ext cx="9900" cy="9900"/>
            </a:xfrm>
            <a:custGeom>
              <a:avLst/>
              <a:gdLst/>
              <a:ahLst/>
              <a:cxnLst/>
              <a:rect l="l" t="t" r="r" b="b"/>
              <a:pathLst>
                <a:path w="120000" h="120000" extrusionOk="0">
                  <a:moveTo>
                    <a:pt x="66666" y="116666"/>
                  </a:moveTo>
                  <a:lnTo>
                    <a:pt x="0" y="16666"/>
                  </a:lnTo>
                  <a:lnTo>
                    <a:pt x="50000" y="0"/>
                  </a:lnTo>
                  <a:lnTo>
                    <a:pt x="116666" y="33333"/>
                  </a:lnTo>
                  <a:lnTo>
                    <a:pt x="66666"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86" name="Google Shape;686;p36"/>
            <p:cNvSpPr/>
            <p:nvPr/>
          </p:nvSpPr>
          <p:spPr>
            <a:xfrm>
              <a:off x="2326065" y="2637581"/>
              <a:ext cx="5100" cy="6300"/>
            </a:xfrm>
            <a:custGeom>
              <a:avLst/>
              <a:gdLst/>
              <a:ahLst/>
              <a:cxnLst/>
              <a:rect l="l" t="t" r="r" b="b"/>
              <a:pathLst>
                <a:path w="120000" h="120000" extrusionOk="0">
                  <a:moveTo>
                    <a:pt x="0" y="28571"/>
                  </a:moveTo>
                  <a:lnTo>
                    <a:pt x="75000" y="114285"/>
                  </a:lnTo>
                  <a:lnTo>
                    <a:pt x="112500" y="57142"/>
                  </a:lnTo>
                  <a:lnTo>
                    <a:pt x="37500" y="0"/>
                  </a:lnTo>
                  <a:lnTo>
                    <a:pt x="0" y="28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87" name="Google Shape;687;p36"/>
            <p:cNvSpPr/>
            <p:nvPr/>
          </p:nvSpPr>
          <p:spPr>
            <a:xfrm>
              <a:off x="2304661" y="2617442"/>
              <a:ext cx="13800" cy="24000"/>
            </a:xfrm>
            <a:custGeom>
              <a:avLst/>
              <a:gdLst/>
              <a:ahLst/>
              <a:cxnLst/>
              <a:rect l="l" t="t" r="r" b="b"/>
              <a:pathLst>
                <a:path w="120000" h="120000" extrusionOk="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88" name="Google Shape;688;p36"/>
            <p:cNvSpPr/>
            <p:nvPr/>
          </p:nvSpPr>
          <p:spPr>
            <a:xfrm>
              <a:off x="2307179" y="2619960"/>
              <a:ext cx="9900" cy="17700"/>
            </a:xfrm>
            <a:custGeom>
              <a:avLst/>
              <a:gdLst/>
              <a:ahLst/>
              <a:cxnLst/>
              <a:rect l="l" t="t" r="r" b="b"/>
              <a:pathLst>
                <a:path w="120000" h="120000" extrusionOk="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89" name="Google Shape;689;p36"/>
            <p:cNvSpPr/>
            <p:nvPr/>
          </p:nvSpPr>
          <p:spPr>
            <a:xfrm>
              <a:off x="2020119" y="2606114"/>
              <a:ext cx="35100" cy="33900"/>
            </a:xfrm>
            <a:custGeom>
              <a:avLst/>
              <a:gdLst/>
              <a:ahLst/>
              <a:cxnLst/>
              <a:rect l="l" t="t" r="r" b="b"/>
              <a:pathLst>
                <a:path w="120000" h="120000" extrusionOk="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90" name="Google Shape;690;p36"/>
            <p:cNvSpPr/>
            <p:nvPr/>
          </p:nvSpPr>
          <p:spPr>
            <a:xfrm>
              <a:off x="2021379" y="2607373"/>
              <a:ext cx="30300" cy="29100"/>
            </a:xfrm>
            <a:custGeom>
              <a:avLst/>
              <a:gdLst/>
              <a:ahLst/>
              <a:cxnLst/>
              <a:rect l="l" t="t" r="r" b="b"/>
              <a:pathLst>
                <a:path w="120000" h="120000" extrusionOk="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91" name="Google Shape;691;p36"/>
            <p:cNvSpPr/>
            <p:nvPr/>
          </p:nvSpPr>
          <p:spPr>
            <a:xfrm>
              <a:off x="2315993" y="2599821"/>
              <a:ext cx="16500" cy="32700"/>
            </a:xfrm>
            <a:custGeom>
              <a:avLst/>
              <a:gdLst/>
              <a:ahLst/>
              <a:cxnLst/>
              <a:rect l="l" t="t" r="r" b="b"/>
              <a:pathLst>
                <a:path w="120000" h="120000" extrusionOk="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92" name="Google Shape;692;p36"/>
            <p:cNvSpPr/>
            <p:nvPr/>
          </p:nvSpPr>
          <p:spPr>
            <a:xfrm>
              <a:off x="2317251" y="2601080"/>
              <a:ext cx="12600" cy="29100"/>
            </a:xfrm>
            <a:custGeom>
              <a:avLst/>
              <a:gdLst/>
              <a:ahLst/>
              <a:cxnLst/>
              <a:rect l="l" t="t" r="r" b="b"/>
              <a:pathLst>
                <a:path w="120000" h="120000" extrusionOk="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93" name="Google Shape;693;p36"/>
            <p:cNvSpPr/>
            <p:nvPr/>
          </p:nvSpPr>
          <p:spPr>
            <a:xfrm>
              <a:off x="2292071" y="2594787"/>
              <a:ext cx="22500" cy="29100"/>
            </a:xfrm>
            <a:custGeom>
              <a:avLst/>
              <a:gdLst/>
              <a:ahLst/>
              <a:cxnLst/>
              <a:rect l="l" t="t" r="r" b="b"/>
              <a:pathLst>
                <a:path w="120000" h="120000" extrusionOk="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94" name="Google Shape;694;p36"/>
            <p:cNvSpPr/>
            <p:nvPr/>
          </p:nvSpPr>
          <p:spPr>
            <a:xfrm>
              <a:off x="2293330" y="2598562"/>
              <a:ext cx="20100" cy="21300"/>
            </a:xfrm>
            <a:custGeom>
              <a:avLst/>
              <a:gdLst/>
              <a:ahLst/>
              <a:cxnLst/>
              <a:rect l="l" t="t" r="r" b="b"/>
              <a:pathLst>
                <a:path w="120000" h="120000" extrusionOk="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95" name="Google Shape;695;p36"/>
            <p:cNvSpPr/>
            <p:nvPr/>
          </p:nvSpPr>
          <p:spPr>
            <a:xfrm>
              <a:off x="2039005" y="2591011"/>
              <a:ext cx="18900" cy="12600"/>
            </a:xfrm>
            <a:custGeom>
              <a:avLst/>
              <a:gdLst/>
              <a:ahLst/>
              <a:cxnLst/>
              <a:rect l="l" t="t" r="r" b="b"/>
              <a:pathLst>
                <a:path w="120000" h="120000" extrusionOk="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96" name="Google Shape;696;p36"/>
            <p:cNvSpPr/>
            <p:nvPr/>
          </p:nvSpPr>
          <p:spPr>
            <a:xfrm>
              <a:off x="2040264" y="2592270"/>
              <a:ext cx="13800" cy="9900"/>
            </a:xfrm>
            <a:custGeom>
              <a:avLst/>
              <a:gdLst/>
              <a:ahLst/>
              <a:cxnLst/>
              <a:rect l="l" t="t" r="r" b="b"/>
              <a:pathLst>
                <a:path w="120000" h="120000" extrusionOk="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97" name="Google Shape;697;p36"/>
            <p:cNvSpPr/>
            <p:nvPr/>
          </p:nvSpPr>
          <p:spPr>
            <a:xfrm>
              <a:off x="2117065" y="2533113"/>
              <a:ext cx="15000" cy="18900"/>
            </a:xfrm>
            <a:custGeom>
              <a:avLst/>
              <a:gdLst/>
              <a:ahLst/>
              <a:cxnLst/>
              <a:rect l="l" t="t" r="r" b="b"/>
              <a:pathLst>
                <a:path w="120000" h="120000" extrusionOk="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98" name="Google Shape;698;p36"/>
            <p:cNvSpPr/>
            <p:nvPr/>
          </p:nvSpPr>
          <p:spPr>
            <a:xfrm>
              <a:off x="2119584" y="2535630"/>
              <a:ext cx="11400" cy="13800"/>
            </a:xfrm>
            <a:custGeom>
              <a:avLst/>
              <a:gdLst/>
              <a:ahLst/>
              <a:cxnLst/>
              <a:rect l="l" t="t" r="r" b="b"/>
              <a:pathLst>
                <a:path w="120000" h="120000" extrusionOk="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699" name="Google Shape;699;p36"/>
            <p:cNvSpPr/>
            <p:nvPr/>
          </p:nvSpPr>
          <p:spPr>
            <a:xfrm>
              <a:off x="1817416" y="2533113"/>
              <a:ext cx="33900" cy="18900"/>
            </a:xfrm>
            <a:custGeom>
              <a:avLst/>
              <a:gdLst/>
              <a:ahLst/>
              <a:cxnLst/>
              <a:rect l="l" t="t" r="r" b="b"/>
              <a:pathLst>
                <a:path w="120000" h="120000" extrusionOk="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0" name="Google Shape;700;p36"/>
            <p:cNvSpPr/>
            <p:nvPr/>
          </p:nvSpPr>
          <p:spPr>
            <a:xfrm>
              <a:off x="1822452" y="2534372"/>
              <a:ext cx="29100" cy="15000"/>
            </a:xfrm>
            <a:custGeom>
              <a:avLst/>
              <a:gdLst/>
              <a:ahLst/>
              <a:cxnLst/>
              <a:rect l="l" t="t" r="r" b="b"/>
              <a:pathLst>
                <a:path w="120000" h="120000" extrusionOk="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1" name="Google Shape;701;p36"/>
            <p:cNvSpPr/>
            <p:nvPr/>
          </p:nvSpPr>
          <p:spPr>
            <a:xfrm>
              <a:off x="2134692" y="2528079"/>
              <a:ext cx="11400" cy="8700"/>
            </a:xfrm>
            <a:custGeom>
              <a:avLst/>
              <a:gdLst/>
              <a:ahLst/>
              <a:cxnLst/>
              <a:rect l="l" t="t" r="r" b="b"/>
              <a:pathLst>
                <a:path w="120000" h="120000" extrusionOk="0">
                  <a:moveTo>
                    <a:pt x="14634" y="116129"/>
                  </a:moveTo>
                  <a:lnTo>
                    <a:pt x="0" y="0"/>
                  </a:lnTo>
                  <a:lnTo>
                    <a:pt x="117073" y="38709"/>
                  </a:lnTo>
                  <a:lnTo>
                    <a:pt x="14634"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2" name="Google Shape;702;p36"/>
            <p:cNvSpPr/>
            <p:nvPr/>
          </p:nvSpPr>
          <p:spPr>
            <a:xfrm>
              <a:off x="2135950" y="2531855"/>
              <a:ext cx="6300" cy="2700"/>
            </a:xfrm>
            <a:custGeom>
              <a:avLst/>
              <a:gdLst/>
              <a:ahLst/>
              <a:cxnLst/>
              <a:rect l="l" t="t" r="r" b="b"/>
              <a:pathLst>
                <a:path w="120000" h="120000" extrusionOk="0">
                  <a:moveTo>
                    <a:pt x="0" y="0"/>
                  </a:moveTo>
                  <a:lnTo>
                    <a:pt x="28571" y="109090"/>
                  </a:lnTo>
                  <a:lnTo>
                    <a:pt x="114285"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3" name="Google Shape;703;p36"/>
            <p:cNvSpPr/>
            <p:nvPr/>
          </p:nvSpPr>
          <p:spPr>
            <a:xfrm>
              <a:off x="1852668" y="2518009"/>
              <a:ext cx="17700" cy="17700"/>
            </a:xfrm>
            <a:custGeom>
              <a:avLst/>
              <a:gdLst/>
              <a:ahLst/>
              <a:cxnLst/>
              <a:rect l="l" t="t" r="r" b="b"/>
              <a:pathLst>
                <a:path w="120000" h="120000" extrusionOk="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4" name="Google Shape;704;p36"/>
            <p:cNvSpPr/>
            <p:nvPr/>
          </p:nvSpPr>
          <p:spPr>
            <a:xfrm>
              <a:off x="1856445" y="2520527"/>
              <a:ext cx="12600" cy="12600"/>
            </a:xfrm>
            <a:custGeom>
              <a:avLst/>
              <a:gdLst/>
              <a:ahLst/>
              <a:cxnLst/>
              <a:rect l="l" t="t" r="r" b="b"/>
              <a:pathLst>
                <a:path w="120000" h="120000" extrusionOk="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5" name="Google Shape;705;p36"/>
            <p:cNvSpPr/>
            <p:nvPr/>
          </p:nvSpPr>
          <p:spPr>
            <a:xfrm>
              <a:off x="1755723" y="2422353"/>
              <a:ext cx="50400" cy="27600"/>
            </a:xfrm>
            <a:custGeom>
              <a:avLst/>
              <a:gdLst/>
              <a:ahLst/>
              <a:cxnLst/>
              <a:rect l="l" t="t" r="r" b="b"/>
              <a:pathLst>
                <a:path w="120000" h="120000" extrusionOk="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6" name="Google Shape;706;p36"/>
            <p:cNvSpPr/>
            <p:nvPr/>
          </p:nvSpPr>
          <p:spPr>
            <a:xfrm>
              <a:off x="1756982" y="2424870"/>
              <a:ext cx="44100" cy="22500"/>
            </a:xfrm>
            <a:custGeom>
              <a:avLst/>
              <a:gdLst/>
              <a:ahLst/>
              <a:cxnLst/>
              <a:rect l="l" t="t" r="r" b="b"/>
              <a:pathLst>
                <a:path w="120000" h="120000" extrusionOk="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7" name="Google Shape;707;p36"/>
            <p:cNvSpPr/>
            <p:nvPr/>
          </p:nvSpPr>
          <p:spPr>
            <a:xfrm>
              <a:off x="2586684" y="3168727"/>
              <a:ext cx="454500" cy="300600"/>
            </a:xfrm>
            <a:custGeom>
              <a:avLst/>
              <a:gdLst/>
              <a:ahLst/>
              <a:cxnLst/>
              <a:rect l="l" t="t" r="r" b="b"/>
              <a:pathLst>
                <a:path w="120000" h="120000" extrusionOk="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8" name="Google Shape;708;p36"/>
            <p:cNvSpPr/>
            <p:nvPr/>
          </p:nvSpPr>
          <p:spPr>
            <a:xfrm>
              <a:off x="3005943" y="3407869"/>
              <a:ext cx="15000" cy="41700"/>
            </a:xfrm>
            <a:custGeom>
              <a:avLst/>
              <a:gdLst/>
              <a:ahLst/>
              <a:cxnLst/>
              <a:rect l="l" t="t" r="r" b="b"/>
              <a:pathLst>
                <a:path w="120000" h="120000" extrusionOk="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09" name="Google Shape;709;p36"/>
            <p:cNvSpPr/>
            <p:nvPr/>
          </p:nvSpPr>
          <p:spPr>
            <a:xfrm>
              <a:off x="2964394" y="3417938"/>
              <a:ext cx="56700" cy="64200"/>
            </a:xfrm>
            <a:custGeom>
              <a:avLst/>
              <a:gdLst/>
              <a:ahLst/>
              <a:cxnLst/>
              <a:rect l="l" t="t" r="r" b="b"/>
              <a:pathLst>
                <a:path w="120000" h="120000" extrusionOk="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0" name="Google Shape;710;p36"/>
            <p:cNvSpPr/>
            <p:nvPr/>
          </p:nvSpPr>
          <p:spPr>
            <a:xfrm>
              <a:off x="3005943" y="3449403"/>
              <a:ext cx="89400" cy="45300"/>
            </a:xfrm>
            <a:custGeom>
              <a:avLst/>
              <a:gdLst/>
              <a:ahLst/>
              <a:cxnLst/>
              <a:rect l="l" t="t" r="r" b="b"/>
              <a:pathLst>
                <a:path w="120000" h="120000" extrusionOk="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1" name="Google Shape;711;p36"/>
            <p:cNvSpPr/>
            <p:nvPr/>
          </p:nvSpPr>
          <p:spPr>
            <a:xfrm>
              <a:off x="3033642" y="3464507"/>
              <a:ext cx="63000" cy="65400"/>
            </a:xfrm>
            <a:custGeom>
              <a:avLst/>
              <a:gdLst/>
              <a:ahLst/>
              <a:cxnLst/>
              <a:rect l="l" t="t" r="r" b="b"/>
              <a:pathLst>
                <a:path w="120000" h="120000" extrusionOk="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2" name="Google Shape;712;p36"/>
            <p:cNvSpPr/>
            <p:nvPr/>
          </p:nvSpPr>
          <p:spPr>
            <a:xfrm>
              <a:off x="2994611" y="3473318"/>
              <a:ext cx="32700" cy="21300"/>
            </a:xfrm>
            <a:custGeom>
              <a:avLst/>
              <a:gdLst/>
              <a:ahLst/>
              <a:cxnLst/>
              <a:rect l="l" t="t" r="r" b="b"/>
              <a:pathLst>
                <a:path w="120000" h="120000" extrusionOk="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3" name="Google Shape;713;p36"/>
            <p:cNvSpPr/>
            <p:nvPr/>
          </p:nvSpPr>
          <p:spPr>
            <a:xfrm>
              <a:off x="3058822" y="3523664"/>
              <a:ext cx="48900" cy="42900"/>
            </a:xfrm>
            <a:custGeom>
              <a:avLst/>
              <a:gdLst/>
              <a:ahLst/>
              <a:cxnLst/>
              <a:rect l="l" t="t" r="r" b="b"/>
              <a:pathLst>
                <a:path w="120000" h="120000" extrusionOk="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4" name="Google Shape;714;p36"/>
            <p:cNvSpPr/>
            <p:nvPr/>
          </p:nvSpPr>
          <p:spPr>
            <a:xfrm>
              <a:off x="3104147" y="3548836"/>
              <a:ext cx="83100" cy="35100"/>
            </a:xfrm>
            <a:custGeom>
              <a:avLst/>
              <a:gdLst/>
              <a:ahLst/>
              <a:cxnLst/>
              <a:rect l="l" t="t" r="r" b="b"/>
              <a:pathLst>
                <a:path w="120000" h="120000" extrusionOk="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5" name="Google Shape;715;p36"/>
            <p:cNvSpPr/>
            <p:nvPr/>
          </p:nvSpPr>
          <p:spPr>
            <a:xfrm>
              <a:off x="5287311" y="3091949"/>
              <a:ext cx="247800" cy="234000"/>
            </a:xfrm>
            <a:custGeom>
              <a:avLst/>
              <a:gdLst/>
              <a:ahLst/>
              <a:cxnLst/>
              <a:rect l="l" t="t" r="r" b="b"/>
              <a:pathLst>
                <a:path w="120000" h="120000" extrusionOk="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6" name="Google Shape;716;p36"/>
            <p:cNvSpPr/>
            <p:nvPr/>
          </p:nvSpPr>
          <p:spPr>
            <a:xfrm>
              <a:off x="5279757" y="3061742"/>
              <a:ext cx="217800" cy="165000"/>
            </a:xfrm>
            <a:custGeom>
              <a:avLst/>
              <a:gdLst/>
              <a:ahLst/>
              <a:cxnLst/>
              <a:rect l="l" t="t" r="r" b="b"/>
              <a:pathLst>
                <a:path w="120000" h="120000" extrusionOk="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7" name="Google Shape;717;p36"/>
            <p:cNvSpPr/>
            <p:nvPr/>
          </p:nvSpPr>
          <p:spPr>
            <a:xfrm>
              <a:off x="5032986" y="3036569"/>
              <a:ext cx="288300" cy="265500"/>
            </a:xfrm>
            <a:custGeom>
              <a:avLst/>
              <a:gdLst/>
              <a:ahLst/>
              <a:cxnLst/>
              <a:rect l="l" t="t" r="r" b="b"/>
              <a:pathLst>
                <a:path w="120000" h="120000" extrusionOk="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8" name="Google Shape;718;p36"/>
            <p:cNvSpPr/>
            <p:nvPr/>
          </p:nvSpPr>
          <p:spPr>
            <a:xfrm>
              <a:off x="5068239" y="3216555"/>
              <a:ext cx="25200" cy="26400"/>
            </a:xfrm>
            <a:custGeom>
              <a:avLst/>
              <a:gdLst/>
              <a:ahLst/>
              <a:cxnLst/>
              <a:rect l="l" t="t" r="r" b="b"/>
              <a:pathLst>
                <a:path w="120000" h="120000" extrusionOk="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19" name="Google Shape;719;p36"/>
            <p:cNvSpPr/>
            <p:nvPr/>
          </p:nvSpPr>
          <p:spPr>
            <a:xfrm>
              <a:off x="4951149" y="3080622"/>
              <a:ext cx="144900" cy="151200"/>
            </a:xfrm>
            <a:custGeom>
              <a:avLst/>
              <a:gdLst/>
              <a:ahLst/>
              <a:cxnLst/>
              <a:rect l="l" t="t" r="r" b="b"/>
              <a:pathLst>
                <a:path w="120000" h="120000" extrusionOk="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20" name="Google Shape;720;p36"/>
            <p:cNvSpPr/>
            <p:nvPr/>
          </p:nvSpPr>
          <p:spPr>
            <a:xfrm>
              <a:off x="4900787" y="3084398"/>
              <a:ext cx="100500" cy="90600"/>
            </a:xfrm>
            <a:custGeom>
              <a:avLst/>
              <a:gdLst/>
              <a:ahLst/>
              <a:cxnLst/>
              <a:rect l="l" t="t" r="r" b="b"/>
              <a:pathLst>
                <a:path w="120000" h="120000" extrusionOk="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21" name="Google Shape;721;p36"/>
            <p:cNvSpPr/>
            <p:nvPr/>
          </p:nvSpPr>
          <p:spPr>
            <a:xfrm>
              <a:off x="4888197" y="3157399"/>
              <a:ext cx="65400" cy="75300"/>
            </a:xfrm>
            <a:custGeom>
              <a:avLst/>
              <a:gdLst/>
              <a:ahLst/>
              <a:cxnLst/>
              <a:rect l="l" t="t" r="r" b="b"/>
              <a:pathLst>
                <a:path w="120000" h="120000" extrusionOk="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22" name="Google Shape;722;p36"/>
            <p:cNvSpPr/>
            <p:nvPr/>
          </p:nvSpPr>
          <p:spPr>
            <a:xfrm>
              <a:off x="4878125" y="3132226"/>
              <a:ext cx="40200" cy="96900"/>
            </a:xfrm>
            <a:custGeom>
              <a:avLst/>
              <a:gdLst/>
              <a:ahLst/>
              <a:cxnLst/>
              <a:rect l="l" t="t" r="r" b="b"/>
              <a:pathLst>
                <a:path w="120000" h="120000" extrusionOk="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23" name="Google Shape;723;p36"/>
            <p:cNvSpPr/>
            <p:nvPr/>
          </p:nvSpPr>
          <p:spPr>
            <a:xfrm>
              <a:off x="4885679" y="3178796"/>
              <a:ext cx="319800" cy="268200"/>
            </a:xfrm>
            <a:custGeom>
              <a:avLst/>
              <a:gdLst/>
              <a:ahLst/>
              <a:cxnLst/>
              <a:rect l="l" t="t" r="r" b="b"/>
              <a:pathLst>
                <a:path w="120000" h="120000" extrusionOk="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24" name="Google Shape;724;p36"/>
            <p:cNvSpPr/>
            <p:nvPr/>
          </p:nvSpPr>
          <p:spPr>
            <a:xfrm>
              <a:off x="5131191" y="3284522"/>
              <a:ext cx="9900" cy="26400"/>
            </a:xfrm>
            <a:custGeom>
              <a:avLst/>
              <a:gdLst/>
              <a:ahLst/>
              <a:cxnLst/>
              <a:rect l="l" t="t" r="r" b="b"/>
              <a:pathLst>
                <a:path w="120000" h="120000" extrusionOk="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25" name="Google Shape;725;p36"/>
            <p:cNvSpPr/>
            <p:nvPr/>
          </p:nvSpPr>
          <p:spPr>
            <a:xfrm>
              <a:off x="5147558" y="3283263"/>
              <a:ext cx="66600" cy="57900"/>
            </a:xfrm>
            <a:custGeom>
              <a:avLst/>
              <a:gdLst/>
              <a:ahLst/>
              <a:cxnLst/>
              <a:rect l="l" t="t" r="r" b="b"/>
              <a:pathLst>
                <a:path w="120000" h="120000" extrusionOk="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26" name="Google Shape;726;p36"/>
            <p:cNvSpPr/>
            <p:nvPr/>
          </p:nvSpPr>
          <p:spPr>
            <a:xfrm>
              <a:off x="5151335" y="3305918"/>
              <a:ext cx="114600" cy="134700"/>
            </a:xfrm>
            <a:custGeom>
              <a:avLst/>
              <a:gdLst/>
              <a:ahLst/>
              <a:cxnLst/>
              <a:rect l="l" t="t" r="r" b="b"/>
              <a:pathLst>
                <a:path w="120000" h="120000" extrusionOk="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27" name="Google Shape;727;p36"/>
            <p:cNvSpPr/>
            <p:nvPr/>
          </p:nvSpPr>
          <p:spPr>
            <a:xfrm>
              <a:off x="5006546" y="3401575"/>
              <a:ext cx="158700" cy="100500"/>
            </a:xfrm>
            <a:custGeom>
              <a:avLst/>
              <a:gdLst/>
              <a:ahLst/>
              <a:cxnLst/>
              <a:rect l="l" t="t" r="r" b="b"/>
              <a:pathLst>
                <a:path w="120000" h="120000" extrusionOk="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28" name="Google Shape;728;p36"/>
            <p:cNvSpPr/>
            <p:nvPr/>
          </p:nvSpPr>
          <p:spPr>
            <a:xfrm>
              <a:off x="4232241" y="3088174"/>
              <a:ext cx="306000" cy="312300"/>
            </a:xfrm>
            <a:custGeom>
              <a:avLst/>
              <a:gdLst/>
              <a:ahLst/>
              <a:cxnLst/>
              <a:rect l="l" t="t" r="r" b="b"/>
              <a:pathLst>
                <a:path w="120000" h="120000" extrusionOk="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29" name="Google Shape;729;p36"/>
            <p:cNvSpPr/>
            <p:nvPr/>
          </p:nvSpPr>
          <p:spPr>
            <a:xfrm>
              <a:off x="4473975" y="3083139"/>
              <a:ext cx="60300" cy="126000"/>
            </a:xfrm>
            <a:custGeom>
              <a:avLst/>
              <a:gdLst/>
              <a:ahLst/>
              <a:cxnLst/>
              <a:rect l="l" t="t" r="r" b="b"/>
              <a:pathLst>
                <a:path w="120000" h="120000" extrusionOk="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30" name="Google Shape;730;p36"/>
            <p:cNvSpPr/>
            <p:nvPr/>
          </p:nvSpPr>
          <p:spPr>
            <a:xfrm>
              <a:off x="4166771" y="3112088"/>
              <a:ext cx="177600" cy="143400"/>
            </a:xfrm>
            <a:custGeom>
              <a:avLst/>
              <a:gdLst/>
              <a:ahLst/>
              <a:cxnLst/>
              <a:rect l="l" t="t" r="r" b="b"/>
              <a:pathLst>
                <a:path w="120000" h="120000" extrusionOk="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31" name="Google Shape;731;p36"/>
            <p:cNvSpPr/>
            <p:nvPr/>
          </p:nvSpPr>
          <p:spPr>
            <a:xfrm>
              <a:off x="4107596" y="3255573"/>
              <a:ext cx="123600" cy="107100"/>
            </a:xfrm>
            <a:custGeom>
              <a:avLst/>
              <a:gdLst/>
              <a:ahLst/>
              <a:cxnLst/>
              <a:rect l="l" t="t" r="r" b="b"/>
              <a:pathLst>
                <a:path w="120000" h="120000" extrusionOk="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32" name="Google Shape;732;p36"/>
            <p:cNvSpPr/>
            <p:nvPr/>
          </p:nvSpPr>
          <p:spPr>
            <a:xfrm>
              <a:off x="4176844" y="3303401"/>
              <a:ext cx="246600" cy="236700"/>
            </a:xfrm>
            <a:custGeom>
              <a:avLst/>
              <a:gdLst/>
              <a:ahLst/>
              <a:cxnLst/>
              <a:rect l="l" t="t" r="r" b="b"/>
              <a:pathLst>
                <a:path w="120000" h="120000" extrusionOk="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33" name="Google Shape;733;p36"/>
            <p:cNvSpPr/>
            <p:nvPr/>
          </p:nvSpPr>
          <p:spPr>
            <a:xfrm>
              <a:off x="4105078" y="3265642"/>
              <a:ext cx="178800" cy="201300"/>
            </a:xfrm>
            <a:custGeom>
              <a:avLst/>
              <a:gdLst/>
              <a:ahLst/>
              <a:cxnLst/>
              <a:rect l="l" t="t" r="r" b="b"/>
              <a:pathLst>
                <a:path w="120000" h="120000" extrusionOk="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34" name="Google Shape;734;p36"/>
            <p:cNvSpPr/>
            <p:nvPr/>
          </p:nvSpPr>
          <p:spPr>
            <a:xfrm>
              <a:off x="4098784" y="3439334"/>
              <a:ext cx="91800" cy="68100"/>
            </a:xfrm>
            <a:custGeom>
              <a:avLst/>
              <a:gdLst/>
              <a:ahLst/>
              <a:cxnLst/>
              <a:rect l="l" t="t" r="r" b="b"/>
              <a:pathLst>
                <a:path w="120000" h="120000" extrusionOk="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35" name="Google Shape;735;p36"/>
            <p:cNvSpPr/>
            <p:nvPr/>
          </p:nvSpPr>
          <p:spPr>
            <a:xfrm>
              <a:off x="4107596" y="3499749"/>
              <a:ext cx="45300" cy="29100"/>
            </a:xfrm>
            <a:custGeom>
              <a:avLst/>
              <a:gdLst/>
              <a:ahLst/>
              <a:cxnLst/>
              <a:rect l="l" t="t" r="r" b="b"/>
              <a:pathLst>
                <a:path w="120000" h="120000" extrusionOk="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36" name="Google Shape;736;p36"/>
            <p:cNvSpPr/>
            <p:nvPr/>
          </p:nvSpPr>
          <p:spPr>
            <a:xfrm>
              <a:off x="4132777" y="3504783"/>
              <a:ext cx="112200" cy="78000"/>
            </a:xfrm>
            <a:custGeom>
              <a:avLst/>
              <a:gdLst/>
              <a:ahLst/>
              <a:cxnLst/>
              <a:rect l="l" t="t" r="r" b="b"/>
              <a:pathLst>
                <a:path w="120000" h="120000" extrusionOk="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37" name="Google Shape;737;p36"/>
            <p:cNvSpPr/>
            <p:nvPr/>
          </p:nvSpPr>
          <p:spPr>
            <a:xfrm>
              <a:off x="4156699" y="3543802"/>
              <a:ext cx="44100" cy="45300"/>
            </a:xfrm>
            <a:custGeom>
              <a:avLst/>
              <a:gdLst/>
              <a:ahLst/>
              <a:cxnLst/>
              <a:rect l="l" t="t" r="r" b="b"/>
              <a:pathLst>
                <a:path w="120000" h="120000" extrusionOk="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38" name="Google Shape;738;p36"/>
            <p:cNvSpPr/>
            <p:nvPr/>
          </p:nvSpPr>
          <p:spPr>
            <a:xfrm>
              <a:off x="4186916" y="3566457"/>
              <a:ext cx="60300" cy="63000"/>
            </a:xfrm>
            <a:custGeom>
              <a:avLst/>
              <a:gdLst/>
              <a:ahLst/>
              <a:cxnLst/>
              <a:rect l="l" t="t" r="r" b="b"/>
              <a:pathLst>
                <a:path w="120000" h="120000" extrusionOk="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39" name="Google Shape;739;p36"/>
            <p:cNvSpPr/>
            <p:nvPr/>
          </p:nvSpPr>
          <p:spPr>
            <a:xfrm>
              <a:off x="4282602" y="3467024"/>
              <a:ext cx="117000" cy="79200"/>
            </a:xfrm>
            <a:custGeom>
              <a:avLst/>
              <a:gdLst/>
              <a:ahLst/>
              <a:cxnLst/>
              <a:rect l="l" t="t" r="r" b="b"/>
              <a:pathLst>
                <a:path w="120000" h="120000" extrusionOk="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0" name="Google Shape;740;p36"/>
            <p:cNvSpPr/>
            <p:nvPr/>
          </p:nvSpPr>
          <p:spPr>
            <a:xfrm>
              <a:off x="4230982" y="3531215"/>
              <a:ext cx="91800" cy="99600"/>
            </a:xfrm>
            <a:custGeom>
              <a:avLst/>
              <a:gdLst/>
              <a:ahLst/>
              <a:cxnLst/>
              <a:rect l="l" t="t" r="r" b="b"/>
              <a:pathLst>
                <a:path w="120000" h="120000" extrusionOk="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1" name="Google Shape;741;p36"/>
            <p:cNvSpPr/>
            <p:nvPr/>
          </p:nvSpPr>
          <p:spPr>
            <a:xfrm>
              <a:off x="4355626" y="3526181"/>
              <a:ext cx="33900" cy="78000"/>
            </a:xfrm>
            <a:custGeom>
              <a:avLst/>
              <a:gdLst/>
              <a:ahLst/>
              <a:cxnLst/>
              <a:rect l="l" t="t" r="r" b="b"/>
              <a:pathLst>
                <a:path w="120000" h="120000" extrusionOk="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2" name="Google Shape;742;p36"/>
            <p:cNvSpPr/>
            <p:nvPr/>
          </p:nvSpPr>
          <p:spPr>
            <a:xfrm>
              <a:off x="4371993" y="3506043"/>
              <a:ext cx="45300" cy="96900"/>
            </a:xfrm>
            <a:custGeom>
              <a:avLst/>
              <a:gdLst/>
              <a:ahLst/>
              <a:cxnLst/>
              <a:rect l="l" t="t" r="r" b="b"/>
              <a:pathLst>
                <a:path w="120000" h="120000" extrusionOk="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3" name="Google Shape;743;p36"/>
            <p:cNvSpPr/>
            <p:nvPr/>
          </p:nvSpPr>
          <p:spPr>
            <a:xfrm>
              <a:off x="4361921" y="3327316"/>
              <a:ext cx="239100" cy="182400"/>
            </a:xfrm>
            <a:custGeom>
              <a:avLst/>
              <a:gdLst/>
              <a:ahLst/>
              <a:cxnLst/>
              <a:rect l="l" t="t" r="r" b="b"/>
              <a:pathLst>
                <a:path w="120000" h="120000" extrusionOk="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4" name="Google Shape;744;p36"/>
            <p:cNvSpPr/>
            <p:nvPr/>
          </p:nvSpPr>
          <p:spPr>
            <a:xfrm>
              <a:off x="4399692" y="3485904"/>
              <a:ext cx="177600" cy="146100"/>
            </a:xfrm>
            <a:custGeom>
              <a:avLst/>
              <a:gdLst/>
              <a:ahLst/>
              <a:cxnLst/>
              <a:rect l="l" t="t" r="r" b="b"/>
              <a:pathLst>
                <a:path w="120000" h="120000" extrusionOk="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5" name="Google Shape;745;p36"/>
            <p:cNvSpPr/>
            <p:nvPr/>
          </p:nvSpPr>
          <p:spPr>
            <a:xfrm>
              <a:off x="4499156" y="3161175"/>
              <a:ext cx="240600" cy="231600"/>
            </a:xfrm>
            <a:custGeom>
              <a:avLst/>
              <a:gdLst/>
              <a:ahLst/>
              <a:cxnLst/>
              <a:rect l="l" t="t" r="r" b="b"/>
              <a:pathLst>
                <a:path w="120000" h="120000" extrusionOk="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6" name="Google Shape;746;p36"/>
            <p:cNvSpPr/>
            <p:nvPr/>
          </p:nvSpPr>
          <p:spPr>
            <a:xfrm>
              <a:off x="4563366" y="3329833"/>
              <a:ext cx="162600" cy="252900"/>
            </a:xfrm>
            <a:custGeom>
              <a:avLst/>
              <a:gdLst/>
              <a:ahLst/>
              <a:cxnLst/>
              <a:rect l="l" t="t" r="r" b="b"/>
              <a:pathLst>
                <a:path w="120000" h="120000" extrusionOk="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7" name="Google Shape;747;p36"/>
            <p:cNvSpPr/>
            <p:nvPr/>
          </p:nvSpPr>
          <p:spPr>
            <a:xfrm>
              <a:off x="4732077" y="3187606"/>
              <a:ext cx="168600" cy="168600"/>
            </a:xfrm>
            <a:custGeom>
              <a:avLst/>
              <a:gdLst/>
              <a:ahLst/>
              <a:cxnLst/>
              <a:rect l="l" t="t" r="r" b="b"/>
              <a:pathLst>
                <a:path w="120000" h="120000" extrusionOk="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8" name="Google Shape;748;p36"/>
            <p:cNvSpPr/>
            <p:nvPr/>
          </p:nvSpPr>
          <p:spPr>
            <a:xfrm>
              <a:off x="4913378" y="3421713"/>
              <a:ext cx="103200" cy="108300"/>
            </a:xfrm>
            <a:custGeom>
              <a:avLst/>
              <a:gdLst/>
              <a:ahLst/>
              <a:cxnLst/>
              <a:rect l="l" t="t" r="r" b="b"/>
              <a:pathLst>
                <a:path w="120000" h="120000" extrusionOk="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49" name="Google Shape;749;p36"/>
            <p:cNvSpPr/>
            <p:nvPr/>
          </p:nvSpPr>
          <p:spPr>
            <a:xfrm>
              <a:off x="4693047" y="3338643"/>
              <a:ext cx="246600" cy="303300"/>
            </a:xfrm>
            <a:custGeom>
              <a:avLst/>
              <a:gdLst/>
              <a:ahLst/>
              <a:cxnLst/>
              <a:rect l="l" t="t" r="r" b="b"/>
              <a:pathLst>
                <a:path w="120000" h="120000" extrusionOk="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0" name="Google Shape;750;p36"/>
            <p:cNvSpPr/>
            <p:nvPr/>
          </p:nvSpPr>
          <p:spPr>
            <a:xfrm>
              <a:off x="4578475" y="3526181"/>
              <a:ext cx="197700" cy="123300"/>
            </a:xfrm>
            <a:custGeom>
              <a:avLst/>
              <a:gdLst/>
              <a:ahLst/>
              <a:cxnLst/>
              <a:rect l="l" t="t" r="r" b="b"/>
              <a:pathLst>
                <a:path w="120000" h="120000" extrusionOk="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1" name="Google Shape;751;p36"/>
            <p:cNvSpPr/>
            <p:nvPr/>
          </p:nvSpPr>
          <p:spPr>
            <a:xfrm>
              <a:off x="4861758" y="3473318"/>
              <a:ext cx="225300" cy="169800"/>
            </a:xfrm>
            <a:custGeom>
              <a:avLst/>
              <a:gdLst/>
              <a:ahLst/>
              <a:cxnLst/>
              <a:rect l="l" t="t" r="r" b="b"/>
              <a:pathLst>
                <a:path w="120000" h="120000" extrusionOk="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2" name="Google Shape;752;p36"/>
            <p:cNvSpPr/>
            <p:nvPr/>
          </p:nvSpPr>
          <p:spPr>
            <a:xfrm>
              <a:off x="4982625" y="3514853"/>
              <a:ext cx="153600" cy="202800"/>
            </a:xfrm>
            <a:custGeom>
              <a:avLst/>
              <a:gdLst/>
              <a:ahLst/>
              <a:cxnLst/>
              <a:rect l="l" t="t" r="r" b="b"/>
              <a:pathLst>
                <a:path w="120000" h="120000" extrusionOk="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3" name="Google Shape;753;p36"/>
            <p:cNvSpPr/>
            <p:nvPr/>
          </p:nvSpPr>
          <p:spPr>
            <a:xfrm>
              <a:off x="4486566" y="3499749"/>
              <a:ext cx="114600" cy="180000"/>
            </a:xfrm>
            <a:custGeom>
              <a:avLst/>
              <a:gdLst/>
              <a:ahLst/>
              <a:cxnLst/>
              <a:rect l="l" t="t" r="r" b="b"/>
              <a:pathLst>
                <a:path w="120000" h="120000" extrusionOk="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4" name="Google Shape;754;p36"/>
            <p:cNvSpPr/>
            <p:nvPr/>
          </p:nvSpPr>
          <p:spPr>
            <a:xfrm>
              <a:off x="4802583" y="3634424"/>
              <a:ext cx="87900" cy="87900"/>
            </a:xfrm>
            <a:custGeom>
              <a:avLst/>
              <a:gdLst/>
              <a:ahLst/>
              <a:cxnLst/>
              <a:rect l="l" t="t" r="r" b="b"/>
              <a:pathLst>
                <a:path w="120000" h="120000" extrusionOk="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5" name="Google Shape;755;p36"/>
            <p:cNvSpPr/>
            <p:nvPr/>
          </p:nvSpPr>
          <p:spPr>
            <a:xfrm>
              <a:off x="4801324" y="3713718"/>
              <a:ext cx="27600" cy="24000"/>
            </a:xfrm>
            <a:custGeom>
              <a:avLst/>
              <a:gdLst/>
              <a:ahLst/>
              <a:cxnLst/>
              <a:rect l="l" t="t" r="r" b="b"/>
              <a:pathLst>
                <a:path w="120000" h="120000" extrusionOk="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6" name="Google Shape;756;p36"/>
            <p:cNvSpPr/>
            <p:nvPr/>
          </p:nvSpPr>
          <p:spPr>
            <a:xfrm>
              <a:off x="4802583" y="3731339"/>
              <a:ext cx="24000" cy="31500"/>
            </a:xfrm>
            <a:custGeom>
              <a:avLst/>
              <a:gdLst/>
              <a:ahLst/>
              <a:cxnLst/>
              <a:rect l="l" t="t" r="r" b="b"/>
              <a:pathLst>
                <a:path w="120000" h="120000" extrusionOk="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7" name="Google Shape;757;p36"/>
            <p:cNvSpPr/>
            <p:nvPr/>
          </p:nvSpPr>
          <p:spPr>
            <a:xfrm>
              <a:off x="4491602" y="3662114"/>
              <a:ext cx="85800" cy="89400"/>
            </a:xfrm>
            <a:custGeom>
              <a:avLst/>
              <a:gdLst/>
              <a:ahLst/>
              <a:cxnLst/>
              <a:rect l="l" t="t" r="r" b="b"/>
              <a:pathLst>
                <a:path w="120000" h="120000" extrusionOk="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8" name="Google Shape;758;p36"/>
            <p:cNvSpPr/>
            <p:nvPr/>
          </p:nvSpPr>
          <p:spPr>
            <a:xfrm>
              <a:off x="4525595" y="3638199"/>
              <a:ext cx="119700" cy="132000"/>
            </a:xfrm>
            <a:custGeom>
              <a:avLst/>
              <a:gdLst/>
              <a:ahLst/>
              <a:cxnLst/>
              <a:rect l="l" t="t" r="r" b="b"/>
              <a:pathLst>
                <a:path w="120000" h="120000" extrusionOk="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59" name="Google Shape;759;p36"/>
            <p:cNvSpPr/>
            <p:nvPr/>
          </p:nvSpPr>
          <p:spPr>
            <a:xfrm>
              <a:off x="4811396" y="3709942"/>
              <a:ext cx="162600" cy="166200"/>
            </a:xfrm>
            <a:custGeom>
              <a:avLst/>
              <a:gdLst/>
              <a:ahLst/>
              <a:cxnLst/>
              <a:rect l="l" t="t" r="r" b="b"/>
              <a:pathLst>
                <a:path w="120000" h="120000" extrusionOk="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60" name="Google Shape;760;p36"/>
            <p:cNvSpPr/>
            <p:nvPr/>
          </p:nvSpPr>
          <p:spPr>
            <a:xfrm>
              <a:off x="4854203" y="3842099"/>
              <a:ext cx="48900" cy="115800"/>
            </a:xfrm>
            <a:custGeom>
              <a:avLst/>
              <a:gdLst/>
              <a:ahLst/>
              <a:cxnLst/>
              <a:rect l="l" t="t" r="r" b="b"/>
              <a:pathLst>
                <a:path w="120000" h="120000" extrusionOk="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61" name="Google Shape;761;p36"/>
            <p:cNvSpPr/>
            <p:nvPr/>
          </p:nvSpPr>
          <p:spPr>
            <a:xfrm>
              <a:off x="4540704" y="3618061"/>
              <a:ext cx="292200" cy="283200"/>
            </a:xfrm>
            <a:custGeom>
              <a:avLst/>
              <a:gdLst/>
              <a:ahLst/>
              <a:cxnLst/>
              <a:rect l="l" t="t" r="r" b="b"/>
              <a:pathLst>
                <a:path w="120000" h="120000" extrusionOk="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62" name="Google Shape;762;p36"/>
            <p:cNvSpPr/>
            <p:nvPr/>
          </p:nvSpPr>
          <p:spPr>
            <a:xfrm>
              <a:off x="4535668" y="3784202"/>
              <a:ext cx="190200" cy="190200"/>
            </a:xfrm>
            <a:custGeom>
              <a:avLst/>
              <a:gdLst/>
              <a:ahLst/>
              <a:cxnLst/>
              <a:rect l="l" t="t" r="r" b="b"/>
              <a:pathLst>
                <a:path w="120000" h="120000" extrusionOk="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63" name="Google Shape;763;p36"/>
            <p:cNvSpPr/>
            <p:nvPr/>
          </p:nvSpPr>
          <p:spPr>
            <a:xfrm>
              <a:off x="4693047" y="3823220"/>
              <a:ext cx="176400" cy="153600"/>
            </a:xfrm>
            <a:custGeom>
              <a:avLst/>
              <a:gdLst/>
              <a:ahLst/>
              <a:cxnLst/>
              <a:rect l="l" t="t" r="r" b="b"/>
              <a:pathLst>
                <a:path w="120000" h="120000" extrusionOk="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64" name="Google Shape;764;p36"/>
            <p:cNvSpPr/>
            <p:nvPr/>
          </p:nvSpPr>
          <p:spPr>
            <a:xfrm>
              <a:off x="4743408" y="3939015"/>
              <a:ext cx="117000" cy="111000"/>
            </a:xfrm>
            <a:custGeom>
              <a:avLst/>
              <a:gdLst/>
              <a:ahLst/>
              <a:cxnLst/>
              <a:rect l="l" t="t" r="r" b="b"/>
              <a:pathLst>
                <a:path w="120000" h="120000" extrusionOk="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65" name="Google Shape;765;p36"/>
            <p:cNvSpPr/>
            <p:nvPr/>
          </p:nvSpPr>
          <p:spPr>
            <a:xfrm>
              <a:off x="4607433" y="4042223"/>
              <a:ext cx="247800" cy="220200"/>
            </a:xfrm>
            <a:custGeom>
              <a:avLst/>
              <a:gdLst/>
              <a:ahLst/>
              <a:cxnLst/>
              <a:rect l="l" t="t" r="r" b="b"/>
              <a:pathLst>
                <a:path w="120000" h="120000" extrusionOk="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66" name="Google Shape;766;p36"/>
            <p:cNvSpPr/>
            <p:nvPr/>
          </p:nvSpPr>
          <p:spPr>
            <a:xfrm>
              <a:off x="5009064" y="3884893"/>
              <a:ext cx="108300" cy="217800"/>
            </a:xfrm>
            <a:custGeom>
              <a:avLst/>
              <a:gdLst/>
              <a:ahLst/>
              <a:cxnLst/>
              <a:rect l="l" t="t" r="r" b="b"/>
              <a:pathLst>
                <a:path w="120000" h="120000" extrusionOk="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67" name="Google Shape;767;p36"/>
            <p:cNvSpPr/>
            <p:nvPr/>
          </p:nvSpPr>
          <p:spPr>
            <a:xfrm>
              <a:off x="3163321" y="3507301"/>
              <a:ext cx="175200" cy="251700"/>
            </a:xfrm>
            <a:custGeom>
              <a:avLst/>
              <a:gdLst/>
              <a:ahLst/>
              <a:cxnLst/>
              <a:rect l="l" t="t" r="r" b="b"/>
              <a:pathLst>
                <a:path w="120000" h="120000" extrusionOk="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68" name="Google Shape;768;p36"/>
            <p:cNvSpPr/>
            <p:nvPr/>
          </p:nvSpPr>
          <p:spPr>
            <a:xfrm>
              <a:off x="3250195" y="3508560"/>
              <a:ext cx="204000" cy="178800"/>
            </a:xfrm>
            <a:custGeom>
              <a:avLst/>
              <a:gdLst/>
              <a:ahLst/>
              <a:cxnLst/>
              <a:rect l="l" t="t" r="r" b="b"/>
              <a:pathLst>
                <a:path w="120000" h="120000" extrusionOk="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69" name="Google Shape;769;p36"/>
            <p:cNvSpPr/>
            <p:nvPr/>
          </p:nvSpPr>
          <p:spPr>
            <a:xfrm>
              <a:off x="3431496" y="3571492"/>
              <a:ext cx="69300" cy="104400"/>
            </a:xfrm>
            <a:custGeom>
              <a:avLst/>
              <a:gdLst/>
              <a:ahLst/>
              <a:cxnLst/>
              <a:rect l="l" t="t" r="r" b="b"/>
              <a:pathLst>
                <a:path w="120000" h="120000" extrusionOk="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70" name="Google Shape;770;p36"/>
            <p:cNvSpPr/>
            <p:nvPr/>
          </p:nvSpPr>
          <p:spPr>
            <a:xfrm>
              <a:off x="3479339" y="3605475"/>
              <a:ext cx="61500" cy="59100"/>
            </a:xfrm>
            <a:custGeom>
              <a:avLst/>
              <a:gdLst/>
              <a:ahLst/>
              <a:cxnLst/>
              <a:rect l="l" t="t" r="r" b="b"/>
              <a:pathLst>
                <a:path w="120000" h="120000" extrusionOk="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71" name="Google Shape;771;p36"/>
            <p:cNvSpPr/>
            <p:nvPr/>
          </p:nvSpPr>
          <p:spPr>
            <a:xfrm>
              <a:off x="3534737" y="3611768"/>
              <a:ext cx="44100" cy="54000"/>
            </a:xfrm>
            <a:custGeom>
              <a:avLst/>
              <a:gdLst/>
              <a:ahLst/>
              <a:cxnLst/>
              <a:rect l="l" t="t" r="r" b="b"/>
              <a:pathLst>
                <a:path w="120000" h="120000" extrusionOk="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72" name="Google Shape;772;p36"/>
            <p:cNvSpPr/>
            <p:nvPr/>
          </p:nvSpPr>
          <p:spPr>
            <a:xfrm>
              <a:off x="2970690" y="3677218"/>
              <a:ext cx="249300" cy="96900"/>
            </a:xfrm>
            <a:custGeom>
              <a:avLst/>
              <a:gdLst/>
              <a:ahLst/>
              <a:cxnLst/>
              <a:rect l="l" t="t" r="r" b="b"/>
              <a:pathLst>
                <a:path w="120000" h="120000" extrusionOk="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73" name="Google Shape;773;p36"/>
            <p:cNvSpPr/>
            <p:nvPr/>
          </p:nvSpPr>
          <p:spPr>
            <a:xfrm>
              <a:off x="3126810" y="3699873"/>
              <a:ext cx="189000" cy="280800"/>
            </a:xfrm>
            <a:custGeom>
              <a:avLst/>
              <a:gdLst/>
              <a:ahLst/>
              <a:cxnLst/>
              <a:rect l="l" t="t" r="r" b="b"/>
              <a:pathLst>
                <a:path w="120000" h="120000" extrusionOk="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74" name="Google Shape;774;p36"/>
            <p:cNvSpPr/>
            <p:nvPr/>
          </p:nvSpPr>
          <p:spPr>
            <a:xfrm>
              <a:off x="3240123" y="3618061"/>
              <a:ext cx="591600" cy="620400"/>
            </a:xfrm>
            <a:custGeom>
              <a:avLst/>
              <a:gdLst/>
              <a:ahLst/>
              <a:cxnLst/>
              <a:rect l="l" t="t" r="r" b="b"/>
              <a:pathLst>
                <a:path w="120000" h="120000" extrusionOk="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75" name="Google Shape;775;p36"/>
            <p:cNvSpPr/>
            <p:nvPr/>
          </p:nvSpPr>
          <p:spPr>
            <a:xfrm>
              <a:off x="3411351" y="3995653"/>
              <a:ext cx="122100" cy="133500"/>
            </a:xfrm>
            <a:custGeom>
              <a:avLst/>
              <a:gdLst/>
              <a:ahLst/>
              <a:cxnLst/>
              <a:rect l="l" t="t" r="r" b="b"/>
              <a:pathLst>
                <a:path w="120000" h="120000" extrusionOk="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76" name="Google Shape;776;p36"/>
            <p:cNvSpPr/>
            <p:nvPr/>
          </p:nvSpPr>
          <p:spPr>
            <a:xfrm>
              <a:off x="3243900" y="4035930"/>
              <a:ext cx="300900" cy="669600"/>
            </a:xfrm>
            <a:custGeom>
              <a:avLst/>
              <a:gdLst/>
              <a:ahLst/>
              <a:cxnLst/>
              <a:rect l="l" t="t" r="r" b="b"/>
              <a:pathLst>
                <a:path w="120000" h="120000" extrusionOk="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77" name="Google Shape;777;p36"/>
            <p:cNvSpPr/>
            <p:nvPr/>
          </p:nvSpPr>
          <p:spPr>
            <a:xfrm>
              <a:off x="3216201" y="3971740"/>
              <a:ext cx="123600" cy="701100"/>
            </a:xfrm>
            <a:custGeom>
              <a:avLst/>
              <a:gdLst/>
              <a:ahLst/>
              <a:cxnLst/>
              <a:rect l="l" t="t" r="r" b="b"/>
              <a:pathLst>
                <a:path w="120000" h="120000" extrusionOk="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78" name="Google Shape;778;p36"/>
            <p:cNvSpPr/>
            <p:nvPr/>
          </p:nvSpPr>
          <p:spPr>
            <a:xfrm>
              <a:off x="6468284" y="3950342"/>
              <a:ext cx="9900" cy="6300"/>
            </a:xfrm>
            <a:custGeom>
              <a:avLst/>
              <a:gdLst/>
              <a:ahLst/>
              <a:cxnLst/>
              <a:rect l="l" t="t" r="r" b="b"/>
              <a:pathLst>
                <a:path w="120000" h="120000" extrusionOk="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79" name="Google Shape;779;p36"/>
            <p:cNvSpPr/>
            <p:nvPr/>
          </p:nvSpPr>
          <p:spPr>
            <a:xfrm>
              <a:off x="6427995" y="3908808"/>
              <a:ext cx="7500" cy="7500"/>
            </a:xfrm>
            <a:custGeom>
              <a:avLst/>
              <a:gdLst/>
              <a:ahLst/>
              <a:cxnLst/>
              <a:rect l="l" t="t" r="r" b="b"/>
              <a:pathLst>
                <a:path w="120000" h="120000" extrusionOk="0">
                  <a:moveTo>
                    <a:pt x="0" y="0"/>
                  </a:moveTo>
                  <a:lnTo>
                    <a:pt x="0" y="115384"/>
                  </a:lnTo>
                  <a:lnTo>
                    <a:pt x="115384" y="115384"/>
                  </a:lnTo>
                  <a:lnTo>
                    <a:pt x="46153"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80" name="Google Shape;780;p36"/>
            <p:cNvSpPr/>
            <p:nvPr/>
          </p:nvSpPr>
          <p:spPr>
            <a:xfrm>
              <a:off x="6360007" y="3868531"/>
              <a:ext cx="6300" cy="6300"/>
            </a:xfrm>
            <a:custGeom>
              <a:avLst/>
              <a:gdLst/>
              <a:ahLst/>
              <a:cxnLst/>
              <a:rect l="l" t="t" r="r" b="b"/>
              <a:pathLst>
                <a:path w="120000" h="120000" extrusionOk="0">
                  <a:moveTo>
                    <a:pt x="0" y="85714"/>
                  </a:moveTo>
                  <a:lnTo>
                    <a:pt x="114285" y="114285"/>
                  </a:lnTo>
                  <a:lnTo>
                    <a:pt x="114285" y="85714"/>
                  </a:lnTo>
                  <a:lnTo>
                    <a:pt x="28571"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81" name="Google Shape;781;p36"/>
            <p:cNvSpPr/>
            <p:nvPr/>
          </p:nvSpPr>
          <p:spPr>
            <a:xfrm>
              <a:off x="6333567" y="3868531"/>
              <a:ext cx="17700" cy="11400"/>
            </a:xfrm>
            <a:custGeom>
              <a:avLst/>
              <a:gdLst/>
              <a:ahLst/>
              <a:cxnLst/>
              <a:rect l="l" t="t" r="r" b="b"/>
              <a:pathLst>
                <a:path w="120000" h="120000" extrusionOk="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82" name="Google Shape;782;p36"/>
            <p:cNvSpPr/>
            <p:nvPr/>
          </p:nvSpPr>
          <p:spPr>
            <a:xfrm>
              <a:off x="6328531" y="3871048"/>
              <a:ext cx="7500" cy="7500"/>
            </a:xfrm>
            <a:custGeom>
              <a:avLst/>
              <a:gdLst/>
              <a:ahLst/>
              <a:cxnLst/>
              <a:rect l="l" t="t" r="r" b="b"/>
              <a:pathLst>
                <a:path w="120000" h="120000" extrusionOk="0">
                  <a:moveTo>
                    <a:pt x="48000" y="0"/>
                  </a:moveTo>
                  <a:lnTo>
                    <a:pt x="115200" y="115384"/>
                  </a:lnTo>
                  <a:lnTo>
                    <a:pt x="0" y="115384"/>
                  </a:lnTo>
                  <a:lnTo>
                    <a:pt x="48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83" name="Google Shape;783;p36"/>
            <p:cNvSpPr/>
            <p:nvPr/>
          </p:nvSpPr>
          <p:spPr>
            <a:xfrm>
              <a:off x="6074206" y="3862238"/>
              <a:ext cx="610500" cy="482100"/>
            </a:xfrm>
            <a:custGeom>
              <a:avLst/>
              <a:gdLst/>
              <a:ahLst/>
              <a:cxnLst/>
              <a:rect l="l" t="t" r="r" b="b"/>
              <a:pathLst>
                <a:path w="120000" h="120000" extrusionOk="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84" name="Google Shape;784;p36"/>
            <p:cNvSpPr/>
            <p:nvPr/>
          </p:nvSpPr>
          <p:spPr>
            <a:xfrm>
              <a:off x="7086468" y="2105175"/>
              <a:ext cx="75600" cy="39000"/>
            </a:xfrm>
            <a:custGeom>
              <a:avLst/>
              <a:gdLst/>
              <a:ahLst/>
              <a:cxnLst/>
              <a:rect l="l" t="t" r="r" b="b"/>
              <a:pathLst>
                <a:path w="120000" h="120000" extrusionOk="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85" name="Google Shape;785;p36"/>
            <p:cNvSpPr/>
            <p:nvPr/>
          </p:nvSpPr>
          <p:spPr>
            <a:xfrm>
              <a:off x="6580337" y="1897500"/>
              <a:ext cx="76800" cy="50400"/>
            </a:xfrm>
            <a:custGeom>
              <a:avLst/>
              <a:gdLst/>
              <a:ahLst/>
              <a:cxnLst/>
              <a:rect l="l" t="t" r="r" b="b"/>
              <a:pathLst>
                <a:path w="120000" h="120000" extrusionOk="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86" name="Google Shape;786;p36"/>
            <p:cNvSpPr/>
            <p:nvPr/>
          </p:nvSpPr>
          <p:spPr>
            <a:xfrm>
              <a:off x="6508573" y="1859741"/>
              <a:ext cx="57900" cy="65400"/>
            </a:xfrm>
            <a:custGeom>
              <a:avLst/>
              <a:gdLst/>
              <a:ahLst/>
              <a:cxnLst/>
              <a:rect l="l" t="t" r="r" b="b"/>
              <a:pathLst>
                <a:path w="120000" h="120000" extrusionOk="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87" name="Google Shape;787;p36"/>
            <p:cNvSpPr/>
            <p:nvPr/>
          </p:nvSpPr>
          <p:spPr>
            <a:xfrm>
              <a:off x="6434289" y="1854706"/>
              <a:ext cx="99600" cy="91800"/>
            </a:xfrm>
            <a:custGeom>
              <a:avLst/>
              <a:gdLst/>
              <a:ahLst/>
              <a:cxnLst/>
              <a:rect l="l" t="t" r="r" b="b"/>
              <a:pathLst>
                <a:path w="120000" h="120000" extrusionOk="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88" name="Google Shape;788;p36"/>
            <p:cNvSpPr/>
            <p:nvPr/>
          </p:nvSpPr>
          <p:spPr>
            <a:xfrm>
              <a:off x="6414145" y="1876103"/>
              <a:ext cx="9900" cy="31500"/>
            </a:xfrm>
            <a:custGeom>
              <a:avLst/>
              <a:gdLst/>
              <a:ahLst/>
              <a:cxnLst/>
              <a:rect l="l" t="t" r="r" b="b"/>
              <a:pathLst>
                <a:path w="120000" h="120000" extrusionOk="0">
                  <a:moveTo>
                    <a:pt x="66666" y="118909"/>
                  </a:moveTo>
                  <a:lnTo>
                    <a:pt x="0" y="97090"/>
                  </a:lnTo>
                  <a:lnTo>
                    <a:pt x="33333" y="0"/>
                  </a:lnTo>
                  <a:lnTo>
                    <a:pt x="116666" y="53454"/>
                  </a:lnTo>
                  <a:lnTo>
                    <a:pt x="66666" y="118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89" name="Google Shape;789;p36"/>
            <p:cNvSpPr/>
            <p:nvPr/>
          </p:nvSpPr>
          <p:spPr>
            <a:xfrm>
              <a:off x="6414145" y="1973019"/>
              <a:ext cx="12600" cy="18900"/>
            </a:xfrm>
            <a:custGeom>
              <a:avLst/>
              <a:gdLst/>
              <a:ahLst/>
              <a:cxnLst/>
              <a:rect l="l" t="t" r="r" b="b"/>
              <a:pathLst>
                <a:path w="120000" h="120000" extrusionOk="0">
                  <a:moveTo>
                    <a:pt x="0" y="0"/>
                  </a:moveTo>
                  <a:lnTo>
                    <a:pt x="78260" y="27692"/>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90" name="Google Shape;790;p36"/>
            <p:cNvSpPr/>
            <p:nvPr/>
          </p:nvSpPr>
          <p:spPr>
            <a:xfrm>
              <a:off x="6487169" y="1965467"/>
              <a:ext cx="15000" cy="25200"/>
            </a:xfrm>
            <a:custGeom>
              <a:avLst/>
              <a:gdLst/>
              <a:ahLst/>
              <a:cxnLst/>
              <a:rect l="l" t="t" r="r" b="b"/>
              <a:pathLst>
                <a:path w="120000" h="120000" extrusionOk="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91" name="Google Shape;791;p36"/>
            <p:cNvSpPr/>
            <p:nvPr/>
          </p:nvSpPr>
          <p:spPr>
            <a:xfrm>
              <a:off x="6478356" y="1989380"/>
              <a:ext cx="61500" cy="40200"/>
            </a:xfrm>
            <a:custGeom>
              <a:avLst/>
              <a:gdLst/>
              <a:ahLst/>
              <a:cxnLst/>
              <a:rect l="l" t="t" r="r" b="b"/>
              <a:pathLst>
                <a:path w="120000" h="120000" extrusionOk="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92" name="Google Shape;792;p36"/>
            <p:cNvSpPr/>
            <p:nvPr/>
          </p:nvSpPr>
          <p:spPr>
            <a:xfrm>
              <a:off x="3994283" y="2325438"/>
              <a:ext cx="165000" cy="111000"/>
            </a:xfrm>
            <a:custGeom>
              <a:avLst/>
              <a:gdLst/>
              <a:ahLst/>
              <a:cxnLst/>
              <a:rect l="l" t="t" r="r" b="b"/>
              <a:pathLst>
                <a:path w="120000" h="120000" extrusionOk="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93" name="Google Shape;793;p36"/>
            <p:cNvSpPr/>
            <p:nvPr/>
          </p:nvSpPr>
          <p:spPr>
            <a:xfrm>
              <a:off x="1994939" y="3382696"/>
              <a:ext cx="21300" cy="22500"/>
            </a:xfrm>
            <a:custGeom>
              <a:avLst/>
              <a:gdLst/>
              <a:ahLst/>
              <a:cxnLst/>
              <a:rect l="l" t="t" r="r" b="b"/>
              <a:pathLst>
                <a:path w="120000" h="120000" extrusionOk="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94" name="Google Shape;794;p36"/>
            <p:cNvSpPr/>
            <p:nvPr/>
          </p:nvSpPr>
          <p:spPr>
            <a:xfrm>
              <a:off x="1938283" y="3349971"/>
              <a:ext cx="8700" cy="7500"/>
            </a:xfrm>
            <a:custGeom>
              <a:avLst/>
              <a:gdLst/>
              <a:ahLst/>
              <a:cxnLst/>
              <a:rect l="l" t="t" r="r" b="b"/>
              <a:pathLst>
                <a:path w="120000" h="120000" extrusionOk="0">
                  <a:moveTo>
                    <a:pt x="0" y="69230"/>
                  </a:moveTo>
                  <a:lnTo>
                    <a:pt x="38709" y="115384"/>
                  </a:lnTo>
                  <a:lnTo>
                    <a:pt x="116129" y="69230"/>
                  </a:lnTo>
                  <a:lnTo>
                    <a:pt x="77419" y="0"/>
                  </a:lnTo>
                  <a:lnTo>
                    <a:pt x="19354"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95" name="Google Shape;795;p36"/>
            <p:cNvSpPr/>
            <p:nvPr/>
          </p:nvSpPr>
          <p:spPr>
            <a:xfrm>
              <a:off x="1963463" y="3362558"/>
              <a:ext cx="6300" cy="5100"/>
            </a:xfrm>
            <a:custGeom>
              <a:avLst/>
              <a:gdLst/>
              <a:ahLst/>
              <a:cxnLst/>
              <a:rect l="l" t="t" r="r" b="b"/>
              <a:pathLst>
                <a:path w="120000" h="120000" extrusionOk="0">
                  <a:moveTo>
                    <a:pt x="0" y="0"/>
                  </a:moveTo>
                  <a:lnTo>
                    <a:pt x="85714" y="11250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96" name="Google Shape;796;p36"/>
            <p:cNvSpPr/>
            <p:nvPr/>
          </p:nvSpPr>
          <p:spPr>
            <a:xfrm>
              <a:off x="1978572" y="3366333"/>
              <a:ext cx="6300" cy="2700"/>
            </a:xfrm>
            <a:custGeom>
              <a:avLst/>
              <a:gdLst/>
              <a:ahLst/>
              <a:cxnLst/>
              <a:rect l="l" t="t" r="r" b="b"/>
              <a:pathLst>
                <a:path w="120000" h="120000" extrusionOk="0">
                  <a:moveTo>
                    <a:pt x="0" y="0"/>
                  </a:moveTo>
                  <a:lnTo>
                    <a:pt x="85714" y="10909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97" name="Google Shape;797;p36"/>
            <p:cNvSpPr/>
            <p:nvPr/>
          </p:nvSpPr>
          <p:spPr>
            <a:xfrm>
              <a:off x="1986126" y="3371368"/>
              <a:ext cx="9900" cy="7500"/>
            </a:xfrm>
            <a:custGeom>
              <a:avLst/>
              <a:gdLst/>
              <a:ahLst/>
              <a:cxnLst/>
              <a:rect l="l" t="t" r="r" b="b"/>
              <a:pathLst>
                <a:path w="120000" h="120000" extrusionOk="0">
                  <a:moveTo>
                    <a:pt x="50000" y="115384"/>
                  </a:moveTo>
                  <a:lnTo>
                    <a:pt x="0" y="0"/>
                  </a:lnTo>
                  <a:lnTo>
                    <a:pt x="116666" y="69230"/>
                  </a:lnTo>
                  <a:lnTo>
                    <a:pt x="50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98" name="Google Shape;798;p36"/>
            <p:cNvSpPr/>
            <p:nvPr/>
          </p:nvSpPr>
          <p:spPr>
            <a:xfrm>
              <a:off x="6640771" y="3839582"/>
              <a:ext cx="8700" cy="7500"/>
            </a:xfrm>
            <a:custGeom>
              <a:avLst/>
              <a:gdLst/>
              <a:ahLst/>
              <a:cxnLst/>
              <a:rect l="l" t="t" r="r" b="b"/>
              <a:pathLst>
                <a:path w="120000" h="120000" extrusionOk="0">
                  <a:moveTo>
                    <a:pt x="77419" y="115200"/>
                  </a:moveTo>
                  <a:lnTo>
                    <a:pt x="116129" y="24000"/>
                  </a:lnTo>
                  <a:lnTo>
                    <a:pt x="0" y="0"/>
                  </a:lnTo>
                  <a:lnTo>
                    <a:pt x="77419"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799" name="Google Shape;799;p36"/>
            <p:cNvSpPr/>
            <p:nvPr/>
          </p:nvSpPr>
          <p:spPr>
            <a:xfrm>
              <a:off x="6501019" y="3738891"/>
              <a:ext cx="144900" cy="122100"/>
            </a:xfrm>
            <a:custGeom>
              <a:avLst/>
              <a:gdLst/>
              <a:ahLst/>
              <a:cxnLst/>
              <a:rect l="l" t="t" r="r" b="b"/>
              <a:pathLst>
                <a:path w="120000" h="120000" extrusionOk="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0" name="Google Shape;800;p36"/>
            <p:cNvSpPr/>
            <p:nvPr/>
          </p:nvSpPr>
          <p:spPr>
            <a:xfrm>
              <a:off x="6659657" y="3745184"/>
              <a:ext cx="24000" cy="25200"/>
            </a:xfrm>
            <a:custGeom>
              <a:avLst/>
              <a:gdLst/>
              <a:ahLst/>
              <a:cxnLst/>
              <a:rect l="l" t="t" r="r" b="b"/>
              <a:pathLst>
                <a:path w="120000" h="120000" extrusionOk="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1" name="Google Shape;801;p36"/>
            <p:cNvSpPr/>
            <p:nvPr/>
          </p:nvSpPr>
          <p:spPr>
            <a:xfrm>
              <a:off x="6610554" y="3760288"/>
              <a:ext cx="57900" cy="35100"/>
            </a:xfrm>
            <a:custGeom>
              <a:avLst/>
              <a:gdLst/>
              <a:ahLst/>
              <a:cxnLst/>
              <a:rect l="l" t="t" r="r" b="b"/>
              <a:pathLst>
                <a:path w="120000" h="120000" extrusionOk="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2" name="Google Shape;802;p36"/>
            <p:cNvSpPr/>
            <p:nvPr/>
          </p:nvSpPr>
          <p:spPr>
            <a:xfrm>
              <a:off x="5991110" y="3736373"/>
              <a:ext cx="9900" cy="9900"/>
            </a:xfrm>
            <a:custGeom>
              <a:avLst/>
              <a:gdLst/>
              <a:ahLst/>
              <a:cxnLst/>
              <a:rect l="l" t="t" r="r" b="b"/>
              <a:pathLst>
                <a:path w="120000" h="120000" extrusionOk="0">
                  <a:moveTo>
                    <a:pt x="116571" y="83333"/>
                  </a:moveTo>
                  <a:lnTo>
                    <a:pt x="116571" y="50000"/>
                  </a:lnTo>
                  <a:lnTo>
                    <a:pt x="48000" y="0"/>
                  </a:lnTo>
                  <a:lnTo>
                    <a:pt x="0" y="0"/>
                  </a:lnTo>
                  <a:lnTo>
                    <a:pt x="0" y="116666"/>
                  </a:lnTo>
                  <a:lnTo>
                    <a:pt x="116571" y="833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3" name="Google Shape;803;p36"/>
            <p:cNvSpPr/>
            <p:nvPr/>
          </p:nvSpPr>
          <p:spPr>
            <a:xfrm>
              <a:off x="5954598" y="3718753"/>
              <a:ext cx="25200" cy="25200"/>
            </a:xfrm>
            <a:custGeom>
              <a:avLst/>
              <a:gdLst/>
              <a:ahLst/>
              <a:cxnLst/>
              <a:rect l="l" t="t" r="r" b="b"/>
              <a:pathLst>
                <a:path w="120000" h="120000" extrusionOk="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4" name="Google Shape;804;p36"/>
            <p:cNvSpPr/>
            <p:nvPr/>
          </p:nvSpPr>
          <p:spPr>
            <a:xfrm>
              <a:off x="6212700" y="3770357"/>
              <a:ext cx="6300" cy="9900"/>
            </a:xfrm>
            <a:custGeom>
              <a:avLst/>
              <a:gdLst/>
              <a:ahLst/>
              <a:cxnLst/>
              <a:rect l="l" t="t" r="r" b="b"/>
              <a:pathLst>
                <a:path w="120000" h="120000" extrusionOk="0">
                  <a:moveTo>
                    <a:pt x="0" y="116666"/>
                  </a:moveTo>
                  <a:lnTo>
                    <a:pt x="85714" y="83333"/>
                  </a:lnTo>
                  <a:lnTo>
                    <a:pt x="114285" y="0"/>
                  </a:lnTo>
                  <a:lnTo>
                    <a:pt x="0" y="0"/>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5" name="Google Shape;805;p36"/>
            <p:cNvSpPr/>
            <p:nvPr/>
          </p:nvSpPr>
          <p:spPr>
            <a:xfrm>
              <a:off x="5942008" y="3702390"/>
              <a:ext cx="5100" cy="8700"/>
            </a:xfrm>
            <a:custGeom>
              <a:avLst/>
              <a:gdLst/>
              <a:ahLst/>
              <a:cxnLst/>
              <a:rect l="l" t="t" r="r" b="b"/>
              <a:pathLst>
                <a:path w="120000" h="120000" extrusionOk="0">
                  <a:moveTo>
                    <a:pt x="112500" y="38709"/>
                  </a:moveTo>
                  <a:lnTo>
                    <a:pt x="0" y="0"/>
                  </a:lnTo>
                  <a:lnTo>
                    <a:pt x="0" y="116129"/>
                  </a:lnTo>
                  <a:lnTo>
                    <a:pt x="11250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6" name="Google Shape;806;p36"/>
            <p:cNvSpPr/>
            <p:nvPr/>
          </p:nvSpPr>
          <p:spPr>
            <a:xfrm>
              <a:off x="6217736" y="3765323"/>
              <a:ext cx="8700" cy="18900"/>
            </a:xfrm>
            <a:custGeom>
              <a:avLst/>
              <a:gdLst/>
              <a:ahLst/>
              <a:cxnLst/>
              <a:rect l="l" t="t" r="r" b="b"/>
              <a:pathLst>
                <a:path w="120000" h="120000" extrusionOk="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7" name="Google Shape;807;p36"/>
            <p:cNvSpPr/>
            <p:nvPr/>
          </p:nvSpPr>
          <p:spPr>
            <a:xfrm>
              <a:off x="6220254" y="3714977"/>
              <a:ext cx="5100" cy="6300"/>
            </a:xfrm>
            <a:custGeom>
              <a:avLst/>
              <a:gdLst/>
              <a:ahLst/>
              <a:cxnLst/>
              <a:rect l="l" t="t" r="r" b="b"/>
              <a:pathLst>
                <a:path w="120000" h="120000" extrusionOk="0">
                  <a:moveTo>
                    <a:pt x="112500" y="0"/>
                  </a:moveTo>
                  <a:lnTo>
                    <a:pt x="0" y="28571"/>
                  </a:lnTo>
                  <a:lnTo>
                    <a:pt x="37500" y="114285"/>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8" name="Google Shape;808;p36"/>
            <p:cNvSpPr/>
            <p:nvPr/>
          </p:nvSpPr>
          <p:spPr>
            <a:xfrm>
              <a:off x="5802255" y="3609251"/>
              <a:ext cx="165000" cy="178800"/>
            </a:xfrm>
            <a:custGeom>
              <a:avLst/>
              <a:gdLst/>
              <a:ahLst/>
              <a:cxnLst/>
              <a:rect l="l" t="t" r="r" b="b"/>
              <a:pathLst>
                <a:path w="120000" h="120000" extrusionOk="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09" name="Google Shape;809;p36"/>
            <p:cNvSpPr/>
            <p:nvPr/>
          </p:nvSpPr>
          <p:spPr>
            <a:xfrm>
              <a:off x="5897941" y="3663372"/>
              <a:ext cx="6300" cy="7500"/>
            </a:xfrm>
            <a:custGeom>
              <a:avLst/>
              <a:gdLst/>
              <a:ahLst/>
              <a:cxnLst/>
              <a:rect l="l" t="t" r="r" b="b"/>
              <a:pathLst>
                <a:path w="120000" h="120000" extrusionOk="0">
                  <a:moveTo>
                    <a:pt x="114285" y="0"/>
                  </a:moveTo>
                  <a:lnTo>
                    <a:pt x="0" y="0"/>
                  </a:lnTo>
                  <a:lnTo>
                    <a:pt x="114285" y="115384"/>
                  </a:lnTo>
                  <a:lnTo>
                    <a:pt x="114285"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0" name="Google Shape;810;p36"/>
            <p:cNvSpPr/>
            <p:nvPr/>
          </p:nvSpPr>
          <p:spPr>
            <a:xfrm>
              <a:off x="5855134" y="3709942"/>
              <a:ext cx="9900" cy="17700"/>
            </a:xfrm>
            <a:custGeom>
              <a:avLst/>
              <a:gdLst/>
              <a:ahLst/>
              <a:cxnLst/>
              <a:rect l="l" t="t" r="r" b="b"/>
              <a:pathLst>
                <a:path w="120000" h="120000" extrusionOk="0">
                  <a:moveTo>
                    <a:pt x="0" y="29508"/>
                  </a:moveTo>
                  <a:lnTo>
                    <a:pt x="116666" y="118032"/>
                  </a:lnTo>
                  <a:lnTo>
                    <a:pt x="66666" y="0"/>
                  </a:lnTo>
                  <a:lnTo>
                    <a:pt x="0" y="295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1" name="Google Shape;811;p36"/>
            <p:cNvSpPr/>
            <p:nvPr/>
          </p:nvSpPr>
          <p:spPr>
            <a:xfrm>
              <a:off x="5832472" y="3672183"/>
              <a:ext cx="13800" cy="21300"/>
            </a:xfrm>
            <a:custGeom>
              <a:avLst/>
              <a:gdLst/>
              <a:ahLst/>
              <a:cxnLst/>
              <a:rect l="l" t="t" r="r" b="b"/>
              <a:pathLst>
                <a:path w="120000" h="120000" extrusionOk="0">
                  <a:moveTo>
                    <a:pt x="36000" y="0"/>
                  </a:moveTo>
                  <a:lnTo>
                    <a:pt x="0" y="15789"/>
                  </a:lnTo>
                  <a:lnTo>
                    <a:pt x="117600" y="118421"/>
                  </a:lnTo>
                  <a:lnTo>
                    <a:pt x="84000" y="47368"/>
                  </a:lnTo>
                  <a:lnTo>
                    <a:pt x="3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2" name="Google Shape;812;p36"/>
            <p:cNvSpPr/>
            <p:nvPr/>
          </p:nvSpPr>
          <p:spPr>
            <a:xfrm>
              <a:off x="6300832" y="3711201"/>
              <a:ext cx="1200" cy="1200"/>
            </a:xfrm>
            <a:custGeom>
              <a:avLst/>
              <a:gdLst/>
              <a:ahLst/>
              <a:cxnLst/>
              <a:rect l="l" t="t" r="r" b="b"/>
              <a:pathLst>
                <a:path w="120000" h="120000" extrusionOk="0">
                  <a:moveTo>
                    <a:pt x="0" y="0"/>
                  </a:moveTo>
                  <a:lnTo>
                    <a:pt x="0" y="0"/>
                  </a:lnTo>
                  <a:lnTo>
                    <a:pt x="0" y="1000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3" name="Google Shape;813;p36"/>
            <p:cNvSpPr/>
            <p:nvPr/>
          </p:nvSpPr>
          <p:spPr>
            <a:xfrm>
              <a:off x="6326012" y="3722529"/>
              <a:ext cx="8700" cy="8700"/>
            </a:xfrm>
            <a:custGeom>
              <a:avLst/>
              <a:gdLst/>
              <a:ahLst/>
              <a:cxnLst/>
              <a:rect l="l" t="t" r="r" b="b"/>
              <a:pathLst>
                <a:path w="120000" h="120000" extrusionOk="0">
                  <a:moveTo>
                    <a:pt x="96000" y="0"/>
                  </a:moveTo>
                  <a:lnTo>
                    <a:pt x="0" y="60000"/>
                  </a:lnTo>
                  <a:lnTo>
                    <a:pt x="116000" y="116000"/>
                  </a:lnTo>
                  <a:lnTo>
                    <a:pt x="9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4" name="Google Shape;814;p36"/>
            <p:cNvSpPr/>
            <p:nvPr/>
          </p:nvSpPr>
          <p:spPr>
            <a:xfrm>
              <a:off x="6226549" y="3716235"/>
              <a:ext cx="6300" cy="6300"/>
            </a:xfrm>
            <a:custGeom>
              <a:avLst/>
              <a:gdLst/>
              <a:ahLst/>
              <a:cxnLst/>
              <a:rect l="l" t="t" r="r" b="b"/>
              <a:pathLst>
                <a:path w="120000" h="120000" extrusionOk="0">
                  <a:moveTo>
                    <a:pt x="0" y="85714"/>
                  </a:moveTo>
                  <a:lnTo>
                    <a:pt x="57142" y="114285"/>
                  </a:lnTo>
                  <a:lnTo>
                    <a:pt x="114285" y="57142"/>
                  </a:lnTo>
                  <a:lnTo>
                    <a:pt x="57142"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5" name="Google Shape;815;p36"/>
            <p:cNvSpPr/>
            <p:nvPr/>
          </p:nvSpPr>
          <p:spPr>
            <a:xfrm>
              <a:off x="6332308" y="3697356"/>
              <a:ext cx="16500" cy="5100"/>
            </a:xfrm>
            <a:custGeom>
              <a:avLst/>
              <a:gdLst/>
              <a:ahLst/>
              <a:cxnLst/>
              <a:rect l="l" t="t" r="r" b="b"/>
              <a:pathLst>
                <a:path w="120000" h="120000" extrusionOk="0">
                  <a:moveTo>
                    <a:pt x="42857" y="0"/>
                  </a:moveTo>
                  <a:lnTo>
                    <a:pt x="0" y="75000"/>
                  </a:lnTo>
                  <a:lnTo>
                    <a:pt x="117857" y="112500"/>
                  </a:lnTo>
                  <a:lnTo>
                    <a:pt x="42857"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6" name="Google Shape;816;p36"/>
            <p:cNvSpPr/>
            <p:nvPr/>
          </p:nvSpPr>
          <p:spPr>
            <a:xfrm>
              <a:off x="6415404" y="3723787"/>
              <a:ext cx="18900" cy="5100"/>
            </a:xfrm>
            <a:custGeom>
              <a:avLst/>
              <a:gdLst/>
              <a:ahLst/>
              <a:cxnLst/>
              <a:rect l="l" t="t" r="r" b="b"/>
              <a:pathLst>
                <a:path w="120000" h="120000" extrusionOk="0">
                  <a:moveTo>
                    <a:pt x="118181" y="112500"/>
                  </a:moveTo>
                  <a:lnTo>
                    <a:pt x="100000" y="0"/>
                  </a:lnTo>
                  <a:lnTo>
                    <a:pt x="0" y="0"/>
                  </a:lnTo>
                  <a:lnTo>
                    <a:pt x="118181"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7" name="Google Shape;817;p36"/>
            <p:cNvSpPr/>
            <p:nvPr/>
          </p:nvSpPr>
          <p:spPr>
            <a:xfrm>
              <a:off x="6411627" y="3707425"/>
              <a:ext cx="16500" cy="8700"/>
            </a:xfrm>
            <a:custGeom>
              <a:avLst/>
              <a:gdLst/>
              <a:ahLst/>
              <a:cxnLst/>
              <a:rect l="l" t="t" r="r" b="b"/>
              <a:pathLst>
                <a:path w="120000" h="120000" extrusionOk="0">
                  <a:moveTo>
                    <a:pt x="117857" y="77419"/>
                  </a:moveTo>
                  <a:lnTo>
                    <a:pt x="0" y="0"/>
                  </a:lnTo>
                  <a:lnTo>
                    <a:pt x="64285" y="116129"/>
                  </a:lnTo>
                  <a:lnTo>
                    <a:pt x="117857" y="774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8" name="Google Shape;818;p36"/>
            <p:cNvSpPr/>
            <p:nvPr/>
          </p:nvSpPr>
          <p:spPr>
            <a:xfrm>
              <a:off x="5958375" y="3786719"/>
              <a:ext cx="135900" cy="46500"/>
            </a:xfrm>
            <a:custGeom>
              <a:avLst/>
              <a:gdLst/>
              <a:ahLst/>
              <a:cxnLst/>
              <a:rect l="l" t="t" r="r" b="b"/>
              <a:pathLst>
                <a:path w="120000" h="120000" extrusionOk="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19" name="Google Shape;819;p36"/>
            <p:cNvSpPr/>
            <p:nvPr/>
          </p:nvSpPr>
          <p:spPr>
            <a:xfrm>
              <a:off x="6159820" y="3670924"/>
              <a:ext cx="96900" cy="113400"/>
            </a:xfrm>
            <a:custGeom>
              <a:avLst/>
              <a:gdLst/>
              <a:ahLst/>
              <a:cxnLst/>
              <a:rect l="l" t="t" r="r" b="b"/>
              <a:pathLst>
                <a:path w="120000" h="120000" extrusionOk="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0" name="Google Shape;820;p36"/>
            <p:cNvSpPr/>
            <p:nvPr/>
          </p:nvSpPr>
          <p:spPr>
            <a:xfrm>
              <a:off x="6239140" y="3824478"/>
              <a:ext cx="2700" cy="2700"/>
            </a:xfrm>
            <a:custGeom>
              <a:avLst/>
              <a:gdLst/>
              <a:ahLst/>
              <a:cxnLst/>
              <a:rect l="l" t="t" r="r" b="b"/>
              <a:pathLst>
                <a:path w="120000" h="120000" extrusionOk="0">
                  <a:moveTo>
                    <a:pt x="54545" y="109090"/>
                  </a:moveTo>
                  <a:lnTo>
                    <a:pt x="109090" y="0"/>
                  </a:lnTo>
                  <a:lnTo>
                    <a:pt x="0" y="54545"/>
                  </a:lnTo>
                  <a:lnTo>
                    <a:pt x="54545" y="109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1" name="Google Shape;821;p36"/>
            <p:cNvSpPr/>
            <p:nvPr/>
          </p:nvSpPr>
          <p:spPr>
            <a:xfrm>
              <a:off x="6292019" y="3672183"/>
              <a:ext cx="18900" cy="39000"/>
            </a:xfrm>
            <a:custGeom>
              <a:avLst/>
              <a:gdLst/>
              <a:ahLst/>
              <a:cxnLst/>
              <a:rect l="l" t="t" r="r" b="b"/>
              <a:pathLst>
                <a:path w="120000" h="120000" extrusionOk="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2" name="Google Shape;822;p36"/>
            <p:cNvSpPr/>
            <p:nvPr/>
          </p:nvSpPr>
          <p:spPr>
            <a:xfrm>
              <a:off x="6304610" y="3655820"/>
              <a:ext cx="6300" cy="11400"/>
            </a:xfrm>
            <a:custGeom>
              <a:avLst/>
              <a:gdLst/>
              <a:ahLst/>
              <a:cxnLst/>
              <a:rect l="l" t="t" r="r" b="b"/>
              <a:pathLst>
                <a:path w="120000" h="120000" extrusionOk="0">
                  <a:moveTo>
                    <a:pt x="114285" y="72000"/>
                  </a:moveTo>
                  <a:lnTo>
                    <a:pt x="85714" y="0"/>
                  </a:lnTo>
                  <a:lnTo>
                    <a:pt x="0" y="42000"/>
                  </a:lnTo>
                  <a:lnTo>
                    <a:pt x="28571" y="117000"/>
                  </a:lnTo>
                  <a:lnTo>
                    <a:pt x="114285"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3" name="Google Shape;823;p36"/>
            <p:cNvSpPr/>
            <p:nvPr/>
          </p:nvSpPr>
          <p:spPr>
            <a:xfrm>
              <a:off x="6244176" y="3722529"/>
              <a:ext cx="13800" cy="7500"/>
            </a:xfrm>
            <a:custGeom>
              <a:avLst/>
              <a:gdLst/>
              <a:ahLst/>
              <a:cxnLst/>
              <a:rect l="l" t="t" r="r" b="b"/>
              <a:pathLst>
                <a:path w="120000" h="120000" extrusionOk="0">
                  <a:moveTo>
                    <a:pt x="24000" y="115384"/>
                  </a:moveTo>
                  <a:lnTo>
                    <a:pt x="117600" y="69230"/>
                  </a:lnTo>
                  <a:lnTo>
                    <a:pt x="0" y="0"/>
                  </a:lnTo>
                  <a:lnTo>
                    <a:pt x="24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4" name="Google Shape;824;p36"/>
            <p:cNvSpPr/>
            <p:nvPr/>
          </p:nvSpPr>
          <p:spPr>
            <a:xfrm>
              <a:off x="6298314" y="3750219"/>
              <a:ext cx="5100" cy="5100"/>
            </a:xfrm>
            <a:custGeom>
              <a:avLst/>
              <a:gdLst/>
              <a:ahLst/>
              <a:cxnLst/>
              <a:rect l="l" t="t" r="r" b="b"/>
              <a:pathLst>
                <a:path w="120000" h="120000" extrusionOk="0">
                  <a:moveTo>
                    <a:pt x="0" y="112500"/>
                  </a:moveTo>
                  <a:lnTo>
                    <a:pt x="112500" y="112500"/>
                  </a:lnTo>
                  <a:lnTo>
                    <a:pt x="75000" y="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5" name="Google Shape;825;p36"/>
            <p:cNvSpPr/>
            <p:nvPr/>
          </p:nvSpPr>
          <p:spPr>
            <a:xfrm>
              <a:off x="6297055" y="3738891"/>
              <a:ext cx="45300" cy="18900"/>
            </a:xfrm>
            <a:custGeom>
              <a:avLst/>
              <a:gdLst/>
              <a:ahLst/>
              <a:cxnLst/>
              <a:rect l="l" t="t" r="r" b="b"/>
              <a:pathLst>
                <a:path w="120000" h="120000" extrusionOk="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6" name="Google Shape;826;p36"/>
            <p:cNvSpPr/>
            <p:nvPr/>
          </p:nvSpPr>
          <p:spPr>
            <a:xfrm>
              <a:off x="6289501" y="3717494"/>
              <a:ext cx="12600" cy="7500"/>
            </a:xfrm>
            <a:custGeom>
              <a:avLst/>
              <a:gdLst/>
              <a:ahLst/>
              <a:cxnLst/>
              <a:rect l="l" t="t" r="r" b="b"/>
              <a:pathLst>
                <a:path w="120000" h="120000" extrusionOk="0">
                  <a:moveTo>
                    <a:pt x="0" y="0"/>
                  </a:moveTo>
                  <a:lnTo>
                    <a:pt x="37333" y="115384"/>
                  </a:lnTo>
                  <a:lnTo>
                    <a:pt x="117333" y="46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7" name="Google Shape;827;p36"/>
            <p:cNvSpPr/>
            <p:nvPr/>
          </p:nvSpPr>
          <p:spPr>
            <a:xfrm>
              <a:off x="6288242" y="3663372"/>
              <a:ext cx="11400" cy="17700"/>
            </a:xfrm>
            <a:custGeom>
              <a:avLst/>
              <a:gdLst/>
              <a:ahLst/>
              <a:cxnLst/>
              <a:rect l="l" t="t" r="r" b="b"/>
              <a:pathLst>
                <a:path w="120000" h="120000" extrusionOk="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8" name="Google Shape;828;p36"/>
            <p:cNvSpPr/>
            <p:nvPr/>
          </p:nvSpPr>
          <p:spPr>
            <a:xfrm>
              <a:off x="6266839" y="3743925"/>
              <a:ext cx="21300" cy="15000"/>
            </a:xfrm>
            <a:custGeom>
              <a:avLst/>
              <a:gdLst/>
              <a:ahLst/>
              <a:cxnLst/>
              <a:rect l="l" t="t" r="r" b="b"/>
              <a:pathLst>
                <a:path w="120000" h="120000" extrusionOk="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29" name="Google Shape;829;p36"/>
            <p:cNvSpPr/>
            <p:nvPr/>
          </p:nvSpPr>
          <p:spPr>
            <a:xfrm>
              <a:off x="6344899" y="3702390"/>
              <a:ext cx="154800" cy="133500"/>
            </a:xfrm>
            <a:custGeom>
              <a:avLst/>
              <a:gdLst/>
              <a:ahLst/>
              <a:cxnLst/>
              <a:rect l="l" t="t" r="r" b="b"/>
              <a:pathLst>
                <a:path w="120000" h="120000" extrusionOk="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0" name="Google Shape;830;p36"/>
            <p:cNvSpPr/>
            <p:nvPr/>
          </p:nvSpPr>
          <p:spPr>
            <a:xfrm>
              <a:off x="6265579" y="3811892"/>
              <a:ext cx="15000" cy="8700"/>
            </a:xfrm>
            <a:custGeom>
              <a:avLst/>
              <a:gdLst/>
              <a:ahLst/>
              <a:cxnLst/>
              <a:rect l="l" t="t" r="r" b="b"/>
              <a:pathLst>
                <a:path w="120000" h="120000" extrusionOk="0">
                  <a:moveTo>
                    <a:pt x="11764" y="38709"/>
                  </a:moveTo>
                  <a:lnTo>
                    <a:pt x="0" y="116129"/>
                  </a:lnTo>
                  <a:lnTo>
                    <a:pt x="117647" y="38709"/>
                  </a:lnTo>
                  <a:lnTo>
                    <a:pt x="105882" y="0"/>
                  </a:lnTo>
                  <a:lnTo>
                    <a:pt x="11764"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1" name="Google Shape;831;p36"/>
            <p:cNvSpPr/>
            <p:nvPr/>
          </p:nvSpPr>
          <p:spPr>
            <a:xfrm>
              <a:off x="6394000" y="3779167"/>
              <a:ext cx="7500" cy="16500"/>
            </a:xfrm>
            <a:custGeom>
              <a:avLst/>
              <a:gdLst/>
              <a:ahLst/>
              <a:cxnLst/>
              <a:rect l="l" t="t" r="r" b="b"/>
              <a:pathLst>
                <a:path w="120000" h="120000" extrusionOk="0">
                  <a:moveTo>
                    <a:pt x="0" y="53571"/>
                  </a:moveTo>
                  <a:lnTo>
                    <a:pt x="0" y="96428"/>
                  </a:lnTo>
                  <a:lnTo>
                    <a:pt x="92307" y="117857"/>
                  </a:lnTo>
                  <a:lnTo>
                    <a:pt x="115384" y="32142"/>
                  </a:lnTo>
                  <a:lnTo>
                    <a:pt x="46153" y="0"/>
                  </a:lnTo>
                  <a:lnTo>
                    <a:pt x="0" y="53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2" name="Google Shape;832;p36"/>
            <p:cNvSpPr/>
            <p:nvPr/>
          </p:nvSpPr>
          <p:spPr>
            <a:xfrm>
              <a:off x="6346157" y="3806857"/>
              <a:ext cx="8700" cy="12600"/>
            </a:xfrm>
            <a:custGeom>
              <a:avLst/>
              <a:gdLst/>
              <a:ahLst/>
              <a:cxnLst/>
              <a:rect l="l" t="t" r="r" b="b"/>
              <a:pathLst>
                <a:path w="120000" h="120000" extrusionOk="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3" name="Google Shape;833;p36"/>
            <p:cNvSpPr/>
            <p:nvPr/>
          </p:nvSpPr>
          <p:spPr>
            <a:xfrm>
              <a:off x="6391482" y="3794271"/>
              <a:ext cx="6300" cy="8700"/>
            </a:xfrm>
            <a:custGeom>
              <a:avLst/>
              <a:gdLst/>
              <a:ahLst/>
              <a:cxnLst/>
              <a:rect l="l" t="t" r="r" b="b"/>
              <a:pathLst>
                <a:path w="120000" h="120000" extrusionOk="0">
                  <a:moveTo>
                    <a:pt x="28571" y="116129"/>
                  </a:moveTo>
                  <a:lnTo>
                    <a:pt x="85714" y="116129"/>
                  </a:lnTo>
                  <a:lnTo>
                    <a:pt x="114285" y="77419"/>
                  </a:lnTo>
                  <a:lnTo>
                    <a:pt x="0" y="0"/>
                  </a:lnTo>
                  <a:lnTo>
                    <a:pt x="28571"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4" name="Google Shape;834;p36"/>
            <p:cNvSpPr/>
            <p:nvPr/>
          </p:nvSpPr>
          <p:spPr>
            <a:xfrm>
              <a:off x="6246694" y="3820703"/>
              <a:ext cx="8700" cy="6300"/>
            </a:xfrm>
            <a:custGeom>
              <a:avLst/>
              <a:gdLst/>
              <a:ahLst/>
              <a:cxnLst/>
              <a:rect l="l" t="t" r="r" b="b"/>
              <a:pathLst>
                <a:path w="120000" h="120000" extrusionOk="0">
                  <a:moveTo>
                    <a:pt x="0" y="57142"/>
                  </a:moveTo>
                  <a:lnTo>
                    <a:pt x="38709" y="114285"/>
                  </a:lnTo>
                  <a:lnTo>
                    <a:pt x="116129" y="28571"/>
                  </a:lnTo>
                  <a:lnTo>
                    <a:pt x="19354"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5" name="Google Shape;835;p36"/>
            <p:cNvSpPr/>
            <p:nvPr/>
          </p:nvSpPr>
          <p:spPr>
            <a:xfrm>
              <a:off x="6162338" y="3839582"/>
              <a:ext cx="30300" cy="17700"/>
            </a:xfrm>
            <a:custGeom>
              <a:avLst/>
              <a:gdLst/>
              <a:ahLst/>
              <a:cxnLst/>
              <a:rect l="l" t="t" r="r" b="b"/>
              <a:pathLst>
                <a:path w="120000" h="120000" extrusionOk="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6" name="Google Shape;836;p36"/>
            <p:cNvSpPr/>
            <p:nvPr/>
          </p:nvSpPr>
          <p:spPr>
            <a:xfrm>
              <a:off x="6011254" y="3630648"/>
              <a:ext cx="151200" cy="129600"/>
            </a:xfrm>
            <a:custGeom>
              <a:avLst/>
              <a:gdLst/>
              <a:ahLst/>
              <a:cxnLst/>
              <a:rect l="l" t="t" r="r" b="b"/>
              <a:pathLst>
                <a:path w="120000" h="120000" extrusionOk="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7" name="Google Shape;837;p36"/>
            <p:cNvSpPr/>
            <p:nvPr/>
          </p:nvSpPr>
          <p:spPr>
            <a:xfrm>
              <a:off x="6069170" y="3803082"/>
              <a:ext cx="22500" cy="5100"/>
            </a:xfrm>
            <a:custGeom>
              <a:avLst/>
              <a:gdLst/>
              <a:ahLst/>
              <a:cxnLst/>
              <a:rect l="l" t="t" r="r" b="b"/>
              <a:pathLst>
                <a:path w="120000" h="120000" extrusionOk="0">
                  <a:moveTo>
                    <a:pt x="44444" y="0"/>
                  </a:moveTo>
                  <a:lnTo>
                    <a:pt x="0" y="0"/>
                  </a:lnTo>
                  <a:lnTo>
                    <a:pt x="29629" y="112500"/>
                  </a:lnTo>
                  <a:lnTo>
                    <a:pt x="118518" y="37500"/>
                  </a:lnTo>
                  <a:lnTo>
                    <a:pt x="4444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8" name="Google Shape;838;p36"/>
            <p:cNvSpPr/>
            <p:nvPr/>
          </p:nvSpPr>
          <p:spPr>
            <a:xfrm>
              <a:off x="6115755" y="3823220"/>
              <a:ext cx="11400" cy="11400"/>
            </a:xfrm>
            <a:custGeom>
              <a:avLst/>
              <a:gdLst/>
              <a:ahLst/>
              <a:cxnLst/>
              <a:rect l="l" t="t" r="r" b="b"/>
              <a:pathLst>
                <a:path w="120000" h="120000" extrusionOk="0">
                  <a:moveTo>
                    <a:pt x="0" y="117073"/>
                  </a:moveTo>
                  <a:lnTo>
                    <a:pt x="102439" y="102439"/>
                  </a:lnTo>
                  <a:lnTo>
                    <a:pt x="117073" y="14634"/>
                  </a:lnTo>
                  <a:lnTo>
                    <a:pt x="58536" y="0"/>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39" name="Google Shape;839;p36"/>
            <p:cNvSpPr/>
            <p:nvPr/>
          </p:nvSpPr>
          <p:spPr>
            <a:xfrm>
              <a:off x="6094350" y="3819444"/>
              <a:ext cx="16500" cy="12600"/>
            </a:xfrm>
            <a:custGeom>
              <a:avLst/>
              <a:gdLst/>
              <a:ahLst/>
              <a:cxnLst/>
              <a:rect l="l" t="t" r="r" b="b"/>
              <a:pathLst>
                <a:path w="120000" h="120000" extrusionOk="0">
                  <a:moveTo>
                    <a:pt x="0" y="26086"/>
                  </a:moveTo>
                  <a:lnTo>
                    <a:pt x="85714" y="117391"/>
                  </a:lnTo>
                  <a:lnTo>
                    <a:pt x="117857" y="13043"/>
                  </a:lnTo>
                  <a:lnTo>
                    <a:pt x="32142" y="0"/>
                  </a:lnTo>
                  <a:lnTo>
                    <a:pt x="0" y="2608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0" name="Google Shape;840;p36"/>
            <p:cNvSpPr/>
            <p:nvPr/>
          </p:nvSpPr>
          <p:spPr>
            <a:xfrm>
              <a:off x="6128345" y="3819444"/>
              <a:ext cx="36300" cy="16500"/>
            </a:xfrm>
            <a:custGeom>
              <a:avLst/>
              <a:gdLst/>
              <a:ahLst/>
              <a:cxnLst/>
              <a:rect l="l" t="t" r="r" b="b"/>
              <a:pathLst>
                <a:path w="120000" h="120000" extrusionOk="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1" name="Google Shape;841;p36"/>
            <p:cNvSpPr/>
            <p:nvPr/>
          </p:nvSpPr>
          <p:spPr>
            <a:xfrm>
              <a:off x="6231586" y="3835806"/>
              <a:ext cx="22500" cy="20100"/>
            </a:xfrm>
            <a:custGeom>
              <a:avLst/>
              <a:gdLst/>
              <a:ahLst/>
              <a:cxnLst/>
              <a:rect l="l" t="t" r="r" b="b"/>
              <a:pathLst>
                <a:path w="120000" h="120000" extrusionOk="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2" name="Google Shape;842;p36"/>
            <p:cNvSpPr/>
            <p:nvPr/>
          </p:nvSpPr>
          <p:spPr>
            <a:xfrm>
              <a:off x="6227808" y="3820703"/>
              <a:ext cx="8700" cy="7500"/>
            </a:xfrm>
            <a:custGeom>
              <a:avLst/>
              <a:gdLst/>
              <a:ahLst/>
              <a:cxnLst/>
              <a:rect l="l" t="t" r="r" b="b"/>
              <a:pathLst>
                <a:path w="120000" h="120000" extrusionOk="0">
                  <a:moveTo>
                    <a:pt x="0" y="46153"/>
                  </a:moveTo>
                  <a:lnTo>
                    <a:pt x="38709" y="115384"/>
                  </a:lnTo>
                  <a:lnTo>
                    <a:pt x="116129" y="0"/>
                  </a:lnTo>
                  <a:lnTo>
                    <a:pt x="0" y="46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3" name="Google Shape;843;p36"/>
            <p:cNvSpPr/>
            <p:nvPr/>
          </p:nvSpPr>
          <p:spPr>
            <a:xfrm>
              <a:off x="6173670" y="3818185"/>
              <a:ext cx="46500" cy="15000"/>
            </a:xfrm>
            <a:custGeom>
              <a:avLst/>
              <a:gdLst/>
              <a:ahLst/>
              <a:cxnLst/>
              <a:rect l="l" t="t" r="r" b="b"/>
              <a:pathLst>
                <a:path w="120000" h="120000" extrusionOk="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4" name="Google Shape;844;p36"/>
            <p:cNvSpPr/>
            <p:nvPr/>
          </p:nvSpPr>
          <p:spPr>
            <a:xfrm>
              <a:off x="6221513" y="3858462"/>
              <a:ext cx="6300" cy="6300"/>
            </a:xfrm>
            <a:custGeom>
              <a:avLst/>
              <a:gdLst/>
              <a:ahLst/>
              <a:cxnLst/>
              <a:rect l="l" t="t" r="r" b="b"/>
              <a:pathLst>
                <a:path w="120000" h="120000" extrusionOk="0">
                  <a:moveTo>
                    <a:pt x="85714" y="114285"/>
                  </a:moveTo>
                  <a:lnTo>
                    <a:pt x="114285" y="0"/>
                  </a:lnTo>
                  <a:lnTo>
                    <a:pt x="0" y="114285"/>
                  </a:lnTo>
                  <a:lnTo>
                    <a:pt x="85714"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5" name="Google Shape;845;p36"/>
            <p:cNvSpPr/>
            <p:nvPr/>
          </p:nvSpPr>
          <p:spPr>
            <a:xfrm>
              <a:off x="6028881" y="3590371"/>
              <a:ext cx="135900" cy="90600"/>
            </a:xfrm>
            <a:custGeom>
              <a:avLst/>
              <a:gdLst/>
              <a:ahLst/>
              <a:cxnLst/>
              <a:rect l="l" t="t" r="r" b="b"/>
              <a:pathLst>
                <a:path w="120000" h="120000" extrusionOk="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6" name="Google Shape;846;p36"/>
            <p:cNvSpPr/>
            <p:nvPr/>
          </p:nvSpPr>
          <p:spPr>
            <a:xfrm>
              <a:off x="5879056" y="3599182"/>
              <a:ext cx="59100" cy="76800"/>
            </a:xfrm>
            <a:custGeom>
              <a:avLst/>
              <a:gdLst/>
              <a:ahLst/>
              <a:cxnLst/>
              <a:rect l="l" t="t" r="r" b="b"/>
              <a:pathLst>
                <a:path w="120000" h="120000" extrusionOk="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7" name="Google Shape;847;p36"/>
            <p:cNvSpPr/>
            <p:nvPr/>
          </p:nvSpPr>
          <p:spPr>
            <a:xfrm>
              <a:off x="4778661" y="1755273"/>
              <a:ext cx="2470200" cy="1249800"/>
            </a:xfrm>
            <a:custGeom>
              <a:avLst/>
              <a:gdLst/>
              <a:ahLst/>
              <a:cxnLst/>
              <a:rect l="l" t="t" r="r" b="b"/>
              <a:pathLst>
                <a:path w="120000" h="120000" extrusionOk="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8" name="Google Shape;848;p36"/>
            <p:cNvSpPr/>
            <p:nvPr/>
          </p:nvSpPr>
          <p:spPr>
            <a:xfrm>
              <a:off x="4670385" y="2175659"/>
              <a:ext cx="168600" cy="369900"/>
            </a:xfrm>
            <a:custGeom>
              <a:avLst/>
              <a:gdLst/>
              <a:ahLst/>
              <a:cxnLst/>
              <a:rect l="l" t="t" r="r" b="b"/>
              <a:pathLst>
                <a:path w="120000" h="120000" extrusionOk="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49" name="Google Shape;849;p36"/>
            <p:cNvSpPr/>
            <p:nvPr/>
          </p:nvSpPr>
          <p:spPr>
            <a:xfrm>
              <a:off x="4529373" y="2220970"/>
              <a:ext cx="197700" cy="458100"/>
            </a:xfrm>
            <a:custGeom>
              <a:avLst/>
              <a:gdLst/>
              <a:ahLst/>
              <a:cxnLst/>
              <a:rect l="l" t="t" r="r" b="b"/>
              <a:pathLst>
                <a:path w="120000" h="120000" extrusionOk="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0" name="Google Shape;850;p36"/>
            <p:cNvSpPr/>
            <p:nvPr/>
          </p:nvSpPr>
          <p:spPr>
            <a:xfrm>
              <a:off x="4314078" y="3526181"/>
              <a:ext cx="64200" cy="98400"/>
            </a:xfrm>
            <a:custGeom>
              <a:avLst/>
              <a:gdLst/>
              <a:ahLst/>
              <a:cxnLst/>
              <a:rect l="l" t="t" r="r" b="b"/>
              <a:pathLst>
                <a:path w="120000" h="120000" extrusionOk="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1" name="Google Shape;851;p36"/>
            <p:cNvSpPr/>
            <p:nvPr/>
          </p:nvSpPr>
          <p:spPr>
            <a:xfrm>
              <a:off x="4875607" y="3626872"/>
              <a:ext cx="119700" cy="138600"/>
            </a:xfrm>
            <a:custGeom>
              <a:avLst/>
              <a:gdLst/>
              <a:ahLst/>
              <a:cxnLst/>
              <a:rect l="l" t="t" r="r" b="b"/>
              <a:pathLst>
                <a:path w="120000" h="120000" extrusionOk="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2" name="Google Shape;852;p36"/>
            <p:cNvSpPr/>
            <p:nvPr/>
          </p:nvSpPr>
          <p:spPr>
            <a:xfrm>
              <a:off x="4815173" y="3859720"/>
              <a:ext cx="159900" cy="259200"/>
            </a:xfrm>
            <a:custGeom>
              <a:avLst/>
              <a:gdLst/>
              <a:ahLst/>
              <a:cxnLst/>
              <a:rect l="l" t="t" r="r" b="b"/>
              <a:pathLst>
                <a:path w="120000" h="120000" extrusionOk="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3" name="Google Shape;853;p36"/>
            <p:cNvSpPr/>
            <p:nvPr/>
          </p:nvSpPr>
          <p:spPr>
            <a:xfrm>
              <a:off x="4660312" y="3971740"/>
              <a:ext cx="141000" cy="147300"/>
            </a:xfrm>
            <a:custGeom>
              <a:avLst/>
              <a:gdLst/>
              <a:ahLst/>
              <a:cxnLst/>
              <a:rect l="l" t="t" r="r" b="b"/>
              <a:pathLst>
                <a:path w="120000" h="120000" extrusionOk="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4" name="Google Shape;854;p36"/>
            <p:cNvSpPr/>
            <p:nvPr/>
          </p:nvSpPr>
          <p:spPr>
            <a:xfrm>
              <a:off x="4535668" y="3955377"/>
              <a:ext cx="202800" cy="204000"/>
            </a:xfrm>
            <a:custGeom>
              <a:avLst/>
              <a:gdLst/>
              <a:ahLst/>
              <a:cxnLst/>
              <a:rect l="l" t="t" r="r" b="b"/>
              <a:pathLst>
                <a:path w="120000" h="120000" extrusionOk="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5" name="Google Shape;855;p36"/>
            <p:cNvSpPr/>
            <p:nvPr/>
          </p:nvSpPr>
          <p:spPr>
            <a:xfrm>
              <a:off x="3303075" y="3844617"/>
              <a:ext cx="182400" cy="208800"/>
            </a:xfrm>
            <a:custGeom>
              <a:avLst/>
              <a:gdLst/>
              <a:ahLst/>
              <a:cxnLst/>
              <a:rect l="l" t="t" r="r" b="b"/>
              <a:pathLst>
                <a:path w="120000" h="120000" extrusionOk="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6" name="Google Shape;856;p36"/>
            <p:cNvSpPr/>
            <p:nvPr/>
          </p:nvSpPr>
          <p:spPr>
            <a:xfrm>
              <a:off x="5841285" y="3375144"/>
              <a:ext cx="118200" cy="147300"/>
            </a:xfrm>
            <a:custGeom>
              <a:avLst/>
              <a:gdLst/>
              <a:ahLst/>
              <a:cxnLst/>
              <a:rect l="l" t="t" r="r" b="b"/>
              <a:pathLst>
                <a:path w="120000" h="120000" extrusionOk="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57" name="Google Shape;857;p36"/>
            <p:cNvSpPr/>
            <p:nvPr/>
          </p:nvSpPr>
          <p:spPr>
            <a:xfrm>
              <a:off x="1814897" y="2119021"/>
              <a:ext cx="450600" cy="570000"/>
            </a:xfrm>
            <a:custGeom>
              <a:avLst/>
              <a:gdLst/>
              <a:ahLst/>
              <a:cxnLst/>
              <a:rect l="l" t="t" r="r" b="b"/>
              <a:pathLst>
                <a:path w="120000" h="120000" extrusionOk="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orld map w/ labels">
  <p:cSld name="CUSTOM_4_1_1_2_1">
    <p:spTree>
      <p:nvGrpSpPr>
        <p:cNvPr id="1" name="Shape 858"/>
        <p:cNvGrpSpPr/>
        <p:nvPr/>
      </p:nvGrpSpPr>
      <p:grpSpPr>
        <a:xfrm>
          <a:off x="0" y="0"/>
          <a:ext cx="0" cy="0"/>
          <a:chOff x="0" y="0"/>
          <a:chExt cx="0" cy="0"/>
        </a:xfrm>
      </p:grpSpPr>
      <p:sp>
        <p:nvSpPr>
          <p:cNvPr id="859" name="Google Shape;859;p37"/>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60" name="Google Shape;860;p37"/>
          <p:cNvGrpSpPr/>
          <p:nvPr/>
        </p:nvGrpSpPr>
        <p:grpSpPr>
          <a:xfrm>
            <a:off x="386625" y="4747950"/>
            <a:ext cx="8452575" cy="400082"/>
            <a:chOff x="386625" y="4747950"/>
            <a:chExt cx="8452575" cy="400082"/>
          </a:xfrm>
        </p:grpSpPr>
        <p:sp>
          <p:nvSpPr>
            <p:cNvPr id="861" name="Google Shape;861;p37"/>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862" name="Google Shape;862;p37"/>
            <p:cNvGrpSpPr/>
            <p:nvPr/>
          </p:nvGrpSpPr>
          <p:grpSpPr>
            <a:xfrm>
              <a:off x="386711" y="5114356"/>
              <a:ext cx="1796788" cy="33676"/>
              <a:chOff x="2031822" y="2229250"/>
              <a:chExt cx="2193613" cy="39900"/>
            </a:xfrm>
          </p:grpSpPr>
          <p:sp>
            <p:nvSpPr>
              <p:cNvPr id="863" name="Google Shape;863;p37"/>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67" name="Google Shape;867;p37"/>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868" name="Google Shape;868;p37"/>
          <p:cNvSpPr/>
          <p:nvPr/>
        </p:nvSpPr>
        <p:spPr>
          <a:xfrm>
            <a:off x="6056579" y="1955398"/>
            <a:ext cx="25200" cy="25200"/>
          </a:xfrm>
          <a:custGeom>
            <a:avLst/>
            <a:gdLst/>
            <a:ahLst/>
            <a:cxnLst/>
            <a:rect l="l" t="t" r="r" b="b"/>
            <a:pathLst>
              <a:path w="120000" h="120000" extrusionOk="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69" name="Google Shape;869;p37"/>
          <p:cNvSpPr/>
          <p:nvPr/>
        </p:nvSpPr>
        <p:spPr>
          <a:xfrm>
            <a:off x="6089314" y="3624355"/>
            <a:ext cx="17700" cy="8700"/>
          </a:xfrm>
          <a:custGeom>
            <a:avLst/>
            <a:gdLst/>
            <a:ahLst/>
            <a:cxnLst/>
            <a:rect l="l" t="t" r="r" b="b"/>
            <a:pathLst>
              <a:path w="120000" h="120000" extrusionOk="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0" name="Google Shape;870;p37"/>
          <p:cNvSpPr/>
          <p:nvPr/>
        </p:nvSpPr>
        <p:spPr>
          <a:xfrm>
            <a:off x="6837180" y="2572131"/>
            <a:ext cx="21300" cy="21300"/>
          </a:xfrm>
          <a:custGeom>
            <a:avLst/>
            <a:gdLst/>
            <a:ahLst/>
            <a:cxnLst/>
            <a:rect l="l" t="t" r="r" b="b"/>
            <a:pathLst>
              <a:path w="120000" h="120000" extrusionOk="0">
                <a:moveTo>
                  <a:pt x="0" y="118400"/>
                </a:moveTo>
                <a:lnTo>
                  <a:pt x="48000" y="32000"/>
                </a:lnTo>
                <a:lnTo>
                  <a:pt x="118400" y="0"/>
                </a:lnTo>
                <a:lnTo>
                  <a:pt x="118400" y="48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1" name="Google Shape;871;p37"/>
          <p:cNvSpPr/>
          <p:nvPr/>
        </p:nvSpPr>
        <p:spPr>
          <a:xfrm>
            <a:off x="5155112" y="2117762"/>
            <a:ext cx="16500" cy="22500"/>
          </a:xfrm>
          <a:custGeom>
            <a:avLst/>
            <a:gdLst/>
            <a:ahLst/>
            <a:cxnLst/>
            <a:rect l="l" t="t" r="r" b="b"/>
            <a:pathLst>
              <a:path w="120000" h="120000" extrusionOk="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2" name="Google Shape;872;p37"/>
          <p:cNvSpPr/>
          <p:nvPr/>
        </p:nvSpPr>
        <p:spPr>
          <a:xfrm>
            <a:off x="5807291" y="1845895"/>
            <a:ext cx="17700" cy="12600"/>
          </a:xfrm>
          <a:custGeom>
            <a:avLst/>
            <a:gdLst/>
            <a:ahLst/>
            <a:cxnLst/>
            <a:rect l="l" t="t" r="r" b="b"/>
            <a:pathLst>
              <a:path w="120000" h="120000" extrusionOk="0">
                <a:moveTo>
                  <a:pt x="0" y="39130"/>
                </a:moveTo>
                <a:lnTo>
                  <a:pt x="38000" y="0"/>
                </a:lnTo>
                <a:lnTo>
                  <a:pt x="98000" y="13043"/>
                </a:lnTo>
                <a:lnTo>
                  <a:pt x="118000" y="117391"/>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3" name="Google Shape;873;p37"/>
          <p:cNvSpPr/>
          <p:nvPr/>
        </p:nvSpPr>
        <p:spPr>
          <a:xfrm>
            <a:off x="5599551" y="1897500"/>
            <a:ext cx="11400" cy="17700"/>
          </a:xfrm>
          <a:custGeom>
            <a:avLst/>
            <a:gdLst/>
            <a:ahLst/>
            <a:cxnLst/>
            <a:rect l="l" t="t" r="r" b="b"/>
            <a:pathLst>
              <a:path w="120000" h="120000" extrusionOk="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4" name="Google Shape;874;p37"/>
          <p:cNvSpPr/>
          <p:nvPr/>
        </p:nvSpPr>
        <p:spPr>
          <a:xfrm>
            <a:off x="5554226" y="2034692"/>
            <a:ext cx="15000" cy="20100"/>
          </a:xfrm>
          <a:custGeom>
            <a:avLst/>
            <a:gdLst/>
            <a:ahLst/>
            <a:cxnLst/>
            <a:rect l="l" t="t" r="r" b="b"/>
            <a:pathLst>
              <a:path w="120000" h="120000" extrusionOk="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5" name="Google Shape;875;p37"/>
          <p:cNvSpPr/>
          <p:nvPr/>
        </p:nvSpPr>
        <p:spPr>
          <a:xfrm>
            <a:off x="5527786" y="2058606"/>
            <a:ext cx="22500" cy="17700"/>
          </a:xfrm>
          <a:custGeom>
            <a:avLst/>
            <a:gdLst/>
            <a:ahLst/>
            <a:cxnLst/>
            <a:rect l="l" t="t" r="r" b="b"/>
            <a:pathLst>
              <a:path w="120000" h="120000" extrusionOk="0">
                <a:moveTo>
                  <a:pt x="0" y="118000"/>
                </a:moveTo>
                <a:lnTo>
                  <a:pt x="67500" y="0"/>
                </a:lnTo>
                <a:lnTo>
                  <a:pt x="118500" y="48000"/>
                </a:lnTo>
                <a:lnTo>
                  <a:pt x="82500" y="98000"/>
                </a:lnTo>
                <a:lnTo>
                  <a:pt x="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6" name="Google Shape;876;p37"/>
          <p:cNvSpPr/>
          <p:nvPr/>
        </p:nvSpPr>
        <p:spPr>
          <a:xfrm>
            <a:off x="5486238" y="2029657"/>
            <a:ext cx="9900" cy="15000"/>
          </a:xfrm>
          <a:custGeom>
            <a:avLst/>
            <a:gdLst/>
            <a:ahLst/>
            <a:cxnLst/>
            <a:rect l="l" t="t" r="r" b="b"/>
            <a:pathLst>
              <a:path w="120000" h="120000" extrusionOk="0">
                <a:moveTo>
                  <a:pt x="83333" y="117647"/>
                </a:moveTo>
                <a:lnTo>
                  <a:pt x="0" y="47058"/>
                </a:lnTo>
                <a:lnTo>
                  <a:pt x="33333" y="0"/>
                </a:lnTo>
                <a:lnTo>
                  <a:pt x="116666" y="35294"/>
                </a:lnTo>
                <a:lnTo>
                  <a:pt x="83333" y="11764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7" name="Google Shape;877;p37"/>
          <p:cNvSpPr/>
          <p:nvPr/>
        </p:nvSpPr>
        <p:spPr>
          <a:xfrm>
            <a:off x="5425804" y="2012036"/>
            <a:ext cx="22500" cy="24000"/>
          </a:xfrm>
          <a:custGeom>
            <a:avLst/>
            <a:gdLst/>
            <a:ahLst/>
            <a:cxnLst/>
            <a:rect l="l" t="t" r="r" b="b"/>
            <a:pathLst>
              <a:path w="120000" h="120000" extrusionOk="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8" name="Google Shape;878;p37"/>
          <p:cNvSpPr/>
          <p:nvPr/>
        </p:nvSpPr>
        <p:spPr>
          <a:xfrm>
            <a:off x="5176516" y="1801843"/>
            <a:ext cx="229200" cy="221400"/>
          </a:xfrm>
          <a:custGeom>
            <a:avLst/>
            <a:gdLst/>
            <a:ahLst/>
            <a:cxnLst/>
            <a:rect l="l" t="t" r="r" b="b"/>
            <a:pathLst>
              <a:path w="120000" h="120000" extrusionOk="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79" name="Google Shape;879;p37"/>
          <p:cNvSpPr/>
          <p:nvPr/>
        </p:nvSpPr>
        <p:spPr>
          <a:xfrm>
            <a:off x="5143781" y="2017071"/>
            <a:ext cx="90600" cy="132000"/>
          </a:xfrm>
          <a:custGeom>
            <a:avLst/>
            <a:gdLst/>
            <a:ahLst/>
            <a:cxnLst/>
            <a:rect l="l" t="t" r="r" b="b"/>
            <a:pathLst>
              <a:path w="120000" h="120000" extrusionOk="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0" name="Google Shape;880;p37"/>
          <p:cNvSpPr/>
          <p:nvPr/>
        </p:nvSpPr>
        <p:spPr>
          <a:xfrm>
            <a:off x="5090902" y="2203349"/>
            <a:ext cx="33900" cy="39000"/>
          </a:xfrm>
          <a:custGeom>
            <a:avLst/>
            <a:gdLst/>
            <a:ahLst/>
            <a:cxnLst/>
            <a:rect l="l" t="t" r="r" b="b"/>
            <a:pathLst>
              <a:path w="120000" h="120000" extrusionOk="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1" name="Google Shape;881;p37"/>
          <p:cNvSpPr/>
          <p:nvPr/>
        </p:nvSpPr>
        <p:spPr>
          <a:xfrm>
            <a:off x="5245762" y="2160556"/>
            <a:ext cx="33900" cy="35100"/>
          </a:xfrm>
          <a:custGeom>
            <a:avLst/>
            <a:gdLst/>
            <a:ahLst/>
            <a:cxnLst/>
            <a:rect l="l" t="t" r="r" b="b"/>
            <a:pathLst>
              <a:path w="120000" h="120000" extrusionOk="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2" name="Google Shape;882;p37"/>
          <p:cNvSpPr/>
          <p:nvPr/>
        </p:nvSpPr>
        <p:spPr>
          <a:xfrm>
            <a:off x="6473320" y="2061123"/>
            <a:ext cx="20100" cy="18900"/>
          </a:xfrm>
          <a:custGeom>
            <a:avLst/>
            <a:gdLst/>
            <a:ahLst/>
            <a:cxnLst/>
            <a:rect l="l" t="t" r="r" b="b"/>
            <a:pathLst>
              <a:path w="120000" h="120000" extrusionOk="0">
                <a:moveTo>
                  <a:pt x="25714" y="0"/>
                </a:moveTo>
                <a:lnTo>
                  <a:pt x="118285" y="18181"/>
                </a:lnTo>
                <a:lnTo>
                  <a:pt x="101142" y="72727"/>
                </a:lnTo>
                <a:lnTo>
                  <a:pt x="0" y="118181"/>
                </a:lnTo>
                <a:lnTo>
                  <a:pt x="2571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3" name="Google Shape;883;p37"/>
          <p:cNvSpPr/>
          <p:nvPr/>
        </p:nvSpPr>
        <p:spPr>
          <a:xfrm>
            <a:off x="6973156" y="2740789"/>
            <a:ext cx="15000" cy="7500"/>
          </a:xfrm>
          <a:custGeom>
            <a:avLst/>
            <a:gdLst/>
            <a:ahLst/>
            <a:cxnLst/>
            <a:rect l="l" t="t" r="r" b="b"/>
            <a:pathLst>
              <a:path w="120000" h="120000" extrusionOk="0">
                <a:moveTo>
                  <a:pt x="0" y="69230"/>
                </a:moveTo>
                <a:lnTo>
                  <a:pt x="35294" y="0"/>
                </a:lnTo>
                <a:lnTo>
                  <a:pt x="117647" y="23076"/>
                </a:lnTo>
                <a:lnTo>
                  <a:pt x="82352" y="115384"/>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4" name="Google Shape;884;p37"/>
          <p:cNvSpPr/>
          <p:nvPr/>
        </p:nvSpPr>
        <p:spPr>
          <a:xfrm>
            <a:off x="6874951" y="2682892"/>
            <a:ext cx="12600" cy="18900"/>
          </a:xfrm>
          <a:custGeom>
            <a:avLst/>
            <a:gdLst/>
            <a:ahLst/>
            <a:cxnLst/>
            <a:rect l="l" t="t" r="r" b="b"/>
            <a:pathLst>
              <a:path w="120000" h="120000" extrusionOk="0">
                <a:moveTo>
                  <a:pt x="0" y="0"/>
                </a:moveTo>
                <a:lnTo>
                  <a:pt x="65217" y="0"/>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5" name="Google Shape;885;p37"/>
          <p:cNvSpPr/>
          <p:nvPr/>
        </p:nvSpPr>
        <p:spPr>
          <a:xfrm>
            <a:off x="6715054" y="2798687"/>
            <a:ext cx="12600" cy="17700"/>
          </a:xfrm>
          <a:custGeom>
            <a:avLst/>
            <a:gdLst/>
            <a:ahLst/>
            <a:cxnLst/>
            <a:rect l="l" t="t" r="r" b="b"/>
            <a:pathLst>
              <a:path w="120000" h="120000" extrusionOk="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6" name="Google Shape;886;p37"/>
          <p:cNvSpPr/>
          <p:nvPr/>
        </p:nvSpPr>
        <p:spPr>
          <a:xfrm>
            <a:off x="6704982" y="2825118"/>
            <a:ext cx="3900" cy="7500"/>
          </a:xfrm>
          <a:custGeom>
            <a:avLst/>
            <a:gdLst/>
            <a:ahLst/>
            <a:cxnLst/>
            <a:rect l="l" t="t" r="r" b="b"/>
            <a:pathLst>
              <a:path w="120000" h="120000" extrusionOk="0">
                <a:moveTo>
                  <a:pt x="0" y="115384"/>
                </a:moveTo>
                <a:lnTo>
                  <a:pt x="112000" y="0"/>
                </a:lnTo>
                <a:lnTo>
                  <a:pt x="112000" y="115384"/>
                </a:lnTo>
                <a:lnTo>
                  <a:pt x="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7" name="Google Shape;887;p37"/>
          <p:cNvSpPr/>
          <p:nvPr/>
        </p:nvSpPr>
        <p:spPr>
          <a:xfrm>
            <a:off x="6508573" y="2708065"/>
            <a:ext cx="45300" cy="200100"/>
          </a:xfrm>
          <a:custGeom>
            <a:avLst/>
            <a:gdLst/>
            <a:ahLst/>
            <a:cxnLst/>
            <a:rect l="l" t="t" r="r" b="b"/>
            <a:pathLst>
              <a:path w="120000" h="120000" extrusionOk="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8" name="Google Shape;888;p37"/>
          <p:cNvSpPr/>
          <p:nvPr/>
        </p:nvSpPr>
        <p:spPr>
          <a:xfrm>
            <a:off x="5191624" y="4005723"/>
            <a:ext cx="42900" cy="27600"/>
          </a:xfrm>
          <a:custGeom>
            <a:avLst/>
            <a:gdLst/>
            <a:ahLst/>
            <a:cxnLst/>
            <a:rect l="l" t="t" r="r" b="b"/>
            <a:pathLst>
              <a:path w="120000" h="120000" extrusionOk="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89" name="Google Shape;889;p37"/>
          <p:cNvSpPr/>
          <p:nvPr/>
        </p:nvSpPr>
        <p:spPr>
          <a:xfrm>
            <a:off x="7041143" y="3947825"/>
            <a:ext cx="42900" cy="33900"/>
          </a:xfrm>
          <a:custGeom>
            <a:avLst/>
            <a:gdLst/>
            <a:ahLst/>
            <a:cxnLst/>
            <a:rect l="l" t="t" r="r" b="b"/>
            <a:pathLst>
              <a:path w="120000" h="120000" extrusionOk="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0" name="Google Shape;890;p37"/>
          <p:cNvSpPr/>
          <p:nvPr/>
        </p:nvSpPr>
        <p:spPr>
          <a:xfrm>
            <a:off x="6842216" y="4014533"/>
            <a:ext cx="50400" cy="32700"/>
          </a:xfrm>
          <a:custGeom>
            <a:avLst/>
            <a:gdLst/>
            <a:ahLst/>
            <a:cxnLst/>
            <a:rect l="l" t="t" r="r" b="b"/>
            <a:pathLst>
              <a:path w="120000" h="120000" extrusionOk="0">
                <a:moveTo>
                  <a:pt x="0" y="0"/>
                </a:moveTo>
                <a:lnTo>
                  <a:pt x="47314" y="87652"/>
                </a:lnTo>
                <a:lnTo>
                  <a:pt x="119314" y="118956"/>
                </a:lnTo>
                <a:lnTo>
                  <a:pt x="54171" y="52173"/>
                </a:lnTo>
                <a:lnTo>
                  <a:pt x="24000"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1" name="Google Shape;891;p37"/>
          <p:cNvSpPr/>
          <p:nvPr/>
        </p:nvSpPr>
        <p:spPr>
          <a:xfrm>
            <a:off x="6707500" y="3780426"/>
            <a:ext cx="192600" cy="172500"/>
          </a:xfrm>
          <a:custGeom>
            <a:avLst/>
            <a:gdLst/>
            <a:ahLst/>
            <a:cxnLst/>
            <a:rect l="l" t="t" r="r" b="b"/>
            <a:pathLst>
              <a:path w="120000" h="120000" extrusionOk="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2" name="Google Shape;892;p37"/>
          <p:cNvSpPr/>
          <p:nvPr/>
        </p:nvSpPr>
        <p:spPr>
          <a:xfrm>
            <a:off x="6251730" y="3825737"/>
            <a:ext cx="33900" cy="17700"/>
          </a:xfrm>
          <a:custGeom>
            <a:avLst/>
            <a:gdLst/>
            <a:ahLst/>
            <a:cxnLst/>
            <a:rect l="l" t="t" r="r" b="b"/>
            <a:pathLst>
              <a:path w="120000" h="120000" extrusionOk="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3" name="Google Shape;893;p37"/>
          <p:cNvSpPr/>
          <p:nvPr/>
        </p:nvSpPr>
        <p:spPr>
          <a:xfrm>
            <a:off x="6274393" y="2904412"/>
            <a:ext cx="368700" cy="377700"/>
          </a:xfrm>
          <a:custGeom>
            <a:avLst/>
            <a:gdLst/>
            <a:ahLst/>
            <a:cxnLst/>
            <a:rect l="l" t="t" r="r" b="b"/>
            <a:pathLst>
              <a:path w="120000" h="120000" extrusionOk="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4" name="Google Shape;894;p37"/>
          <p:cNvSpPr/>
          <p:nvPr/>
        </p:nvSpPr>
        <p:spPr>
          <a:xfrm>
            <a:off x="6132121" y="3409127"/>
            <a:ext cx="146100" cy="202800"/>
          </a:xfrm>
          <a:custGeom>
            <a:avLst/>
            <a:gdLst/>
            <a:ahLst/>
            <a:cxnLst/>
            <a:rect l="l" t="t" r="r" b="b"/>
            <a:pathLst>
              <a:path w="120000" h="120000" extrusionOk="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5" name="Google Shape;895;p37"/>
          <p:cNvSpPr/>
          <p:nvPr/>
        </p:nvSpPr>
        <p:spPr>
          <a:xfrm>
            <a:off x="5908014" y="3333608"/>
            <a:ext cx="107100" cy="232800"/>
          </a:xfrm>
          <a:custGeom>
            <a:avLst/>
            <a:gdLst/>
            <a:ahLst/>
            <a:cxnLst/>
            <a:rect l="l" t="t" r="r" b="b"/>
            <a:pathLst>
              <a:path w="120000" h="120000" extrusionOk="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6" name="Google Shape;896;p37"/>
          <p:cNvSpPr/>
          <p:nvPr/>
        </p:nvSpPr>
        <p:spPr>
          <a:xfrm>
            <a:off x="5910532" y="3473318"/>
            <a:ext cx="80700" cy="65400"/>
          </a:xfrm>
          <a:custGeom>
            <a:avLst/>
            <a:gdLst/>
            <a:ahLst/>
            <a:cxnLst/>
            <a:rect l="l" t="t" r="r" b="b"/>
            <a:pathLst>
              <a:path w="120000" h="120000" extrusionOk="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7" name="Google Shape;897;p37"/>
          <p:cNvSpPr/>
          <p:nvPr/>
        </p:nvSpPr>
        <p:spPr>
          <a:xfrm>
            <a:off x="5876538" y="3344937"/>
            <a:ext cx="112200" cy="135900"/>
          </a:xfrm>
          <a:custGeom>
            <a:avLst/>
            <a:gdLst/>
            <a:ahLst/>
            <a:cxnLst/>
            <a:rect l="l" t="t" r="r" b="b"/>
            <a:pathLst>
              <a:path w="120000" h="120000" extrusionOk="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8" name="Google Shape;898;p37"/>
          <p:cNvSpPr/>
          <p:nvPr/>
        </p:nvSpPr>
        <p:spPr>
          <a:xfrm>
            <a:off x="6273133" y="3066777"/>
            <a:ext cx="51600" cy="72900"/>
          </a:xfrm>
          <a:custGeom>
            <a:avLst/>
            <a:gdLst/>
            <a:ahLst/>
            <a:cxnLst/>
            <a:rect l="l" t="t" r="r" b="b"/>
            <a:pathLst>
              <a:path w="120000" h="120000" extrusionOk="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899" name="Google Shape;899;p37"/>
          <p:cNvSpPr/>
          <p:nvPr/>
        </p:nvSpPr>
        <p:spPr>
          <a:xfrm>
            <a:off x="6247952" y="2972379"/>
            <a:ext cx="91800" cy="107100"/>
          </a:xfrm>
          <a:custGeom>
            <a:avLst/>
            <a:gdLst/>
            <a:ahLst/>
            <a:cxnLst/>
            <a:rect l="l" t="t" r="r" b="b"/>
            <a:pathLst>
              <a:path w="120000" h="120000" extrusionOk="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0" name="Google Shape;900;p37"/>
          <p:cNvSpPr/>
          <p:nvPr/>
        </p:nvSpPr>
        <p:spPr>
          <a:xfrm>
            <a:off x="5850098" y="3521146"/>
            <a:ext cx="57900" cy="85800"/>
          </a:xfrm>
          <a:custGeom>
            <a:avLst/>
            <a:gdLst/>
            <a:ahLst/>
            <a:cxnLst/>
            <a:rect l="l" t="t" r="r" b="b"/>
            <a:pathLst>
              <a:path w="120000" h="120000" extrusionOk="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1" name="Google Shape;901;p37"/>
          <p:cNvSpPr/>
          <p:nvPr/>
        </p:nvSpPr>
        <p:spPr>
          <a:xfrm>
            <a:off x="5692719" y="2762186"/>
            <a:ext cx="479700" cy="239100"/>
          </a:xfrm>
          <a:custGeom>
            <a:avLst/>
            <a:gdLst/>
            <a:ahLst/>
            <a:cxnLst/>
            <a:rect l="l" t="t" r="r" b="b"/>
            <a:pathLst>
              <a:path w="120000" h="120000" extrusionOk="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2" name="Google Shape;902;p37"/>
          <p:cNvSpPr/>
          <p:nvPr/>
        </p:nvSpPr>
        <p:spPr>
          <a:xfrm>
            <a:off x="5478684" y="2728203"/>
            <a:ext cx="926700" cy="688500"/>
          </a:xfrm>
          <a:custGeom>
            <a:avLst/>
            <a:gdLst/>
            <a:ahLst/>
            <a:cxnLst/>
            <a:rect l="l" t="t" r="r" b="b"/>
            <a:pathLst>
              <a:path w="120000" h="120000" extrusionOk="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3" name="Google Shape;903;p37"/>
          <p:cNvSpPr/>
          <p:nvPr/>
        </p:nvSpPr>
        <p:spPr>
          <a:xfrm>
            <a:off x="5760707" y="3248021"/>
            <a:ext cx="130800" cy="291900"/>
          </a:xfrm>
          <a:custGeom>
            <a:avLst/>
            <a:gdLst/>
            <a:ahLst/>
            <a:cxnLst/>
            <a:rect l="l" t="t" r="r" b="b"/>
            <a:pathLst>
              <a:path w="120000" h="120000" extrusionOk="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4" name="Google Shape;904;p37"/>
          <p:cNvSpPr/>
          <p:nvPr/>
        </p:nvSpPr>
        <p:spPr>
          <a:xfrm>
            <a:off x="5709087" y="3248021"/>
            <a:ext cx="50400" cy="27600"/>
          </a:xfrm>
          <a:custGeom>
            <a:avLst/>
            <a:gdLst/>
            <a:ahLst/>
            <a:cxnLst/>
            <a:rect l="l" t="t" r="r" b="b"/>
            <a:pathLst>
              <a:path w="120000" h="120000" extrusionOk="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5" name="Google Shape;905;p37"/>
          <p:cNvSpPr/>
          <p:nvPr/>
        </p:nvSpPr>
        <p:spPr>
          <a:xfrm>
            <a:off x="5576888" y="3214038"/>
            <a:ext cx="119700" cy="65400"/>
          </a:xfrm>
          <a:custGeom>
            <a:avLst/>
            <a:gdLst/>
            <a:ahLst/>
            <a:cxnLst/>
            <a:rect l="l" t="t" r="r" b="b"/>
            <a:pathLst>
              <a:path w="120000" h="120000" extrusionOk="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6" name="Google Shape;906;p37"/>
          <p:cNvSpPr/>
          <p:nvPr/>
        </p:nvSpPr>
        <p:spPr>
          <a:xfrm>
            <a:off x="5697756" y="3279487"/>
            <a:ext cx="70500" cy="90600"/>
          </a:xfrm>
          <a:custGeom>
            <a:avLst/>
            <a:gdLst/>
            <a:ahLst/>
            <a:cxnLst/>
            <a:rect l="l" t="t" r="r" b="b"/>
            <a:pathLst>
              <a:path w="120000" h="120000" extrusionOk="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7" name="Google Shape;907;p37"/>
          <p:cNvSpPr/>
          <p:nvPr/>
        </p:nvSpPr>
        <p:spPr>
          <a:xfrm>
            <a:off x="5569334" y="3546319"/>
            <a:ext cx="30300" cy="59100"/>
          </a:xfrm>
          <a:custGeom>
            <a:avLst/>
            <a:gdLst/>
            <a:ahLst/>
            <a:cxnLst/>
            <a:rect l="l" t="t" r="r" b="b"/>
            <a:pathLst>
              <a:path w="120000" h="120000" extrusionOk="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8" name="Google Shape;908;p37"/>
          <p:cNvSpPr/>
          <p:nvPr/>
        </p:nvSpPr>
        <p:spPr>
          <a:xfrm>
            <a:off x="5393070" y="3108312"/>
            <a:ext cx="445500" cy="463200"/>
          </a:xfrm>
          <a:custGeom>
            <a:avLst/>
            <a:gdLst/>
            <a:ahLst/>
            <a:cxnLst/>
            <a:rect l="l" t="t" r="r" b="b"/>
            <a:pathLst>
              <a:path w="120000" h="120000" extrusionOk="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09" name="Google Shape;909;p37"/>
          <p:cNvSpPr/>
          <p:nvPr/>
        </p:nvSpPr>
        <p:spPr>
          <a:xfrm>
            <a:off x="5389292" y="3010138"/>
            <a:ext cx="109500" cy="85800"/>
          </a:xfrm>
          <a:custGeom>
            <a:avLst/>
            <a:gdLst/>
            <a:ahLst/>
            <a:cxnLst/>
            <a:rect l="l" t="t" r="r" b="b"/>
            <a:pathLst>
              <a:path w="120000" h="120000" extrusionOk="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0" name="Google Shape;910;p37"/>
          <p:cNvSpPr/>
          <p:nvPr/>
        </p:nvSpPr>
        <p:spPr>
          <a:xfrm>
            <a:off x="5066980" y="2679115"/>
            <a:ext cx="616800" cy="329700"/>
          </a:xfrm>
          <a:custGeom>
            <a:avLst/>
            <a:gdLst/>
            <a:ahLst/>
            <a:cxnLst/>
            <a:rect l="l" t="t" r="r" b="b"/>
            <a:pathLst>
              <a:path w="120000" h="120000" extrusionOk="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1" name="Google Shape;911;p37"/>
          <p:cNvSpPr/>
          <p:nvPr/>
        </p:nvSpPr>
        <p:spPr>
          <a:xfrm>
            <a:off x="5414473" y="2966085"/>
            <a:ext cx="165000" cy="78000"/>
          </a:xfrm>
          <a:custGeom>
            <a:avLst/>
            <a:gdLst/>
            <a:ahLst/>
            <a:cxnLst/>
            <a:rect l="l" t="t" r="r" b="b"/>
            <a:pathLst>
              <a:path w="120000" h="120000" extrusionOk="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2" name="Google Shape;912;p37"/>
          <p:cNvSpPr/>
          <p:nvPr/>
        </p:nvSpPr>
        <p:spPr>
          <a:xfrm>
            <a:off x="5211769" y="2916999"/>
            <a:ext cx="257100" cy="169800"/>
          </a:xfrm>
          <a:custGeom>
            <a:avLst/>
            <a:gdLst/>
            <a:ahLst/>
            <a:cxnLst/>
            <a:rect l="l" t="t" r="r" b="b"/>
            <a:pathLst>
              <a:path w="120000" h="120000" extrusionOk="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3" name="Google Shape;913;p37"/>
          <p:cNvSpPr/>
          <p:nvPr/>
        </p:nvSpPr>
        <p:spPr>
          <a:xfrm>
            <a:off x="5158889" y="2974896"/>
            <a:ext cx="212700" cy="148500"/>
          </a:xfrm>
          <a:custGeom>
            <a:avLst/>
            <a:gdLst/>
            <a:ahLst/>
            <a:cxnLst/>
            <a:rect l="l" t="t" r="r" b="b"/>
            <a:pathLst>
              <a:path w="120000" h="120000" extrusionOk="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4" name="Google Shape;914;p37"/>
          <p:cNvSpPr/>
          <p:nvPr/>
        </p:nvSpPr>
        <p:spPr>
          <a:xfrm>
            <a:off x="5040540" y="2995035"/>
            <a:ext cx="83100" cy="64200"/>
          </a:xfrm>
          <a:custGeom>
            <a:avLst/>
            <a:gdLst/>
            <a:ahLst/>
            <a:cxnLst/>
            <a:rect l="l" t="t" r="r" b="b"/>
            <a:pathLst>
              <a:path w="120000" h="120000" extrusionOk="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5" name="Google Shape;915;p37"/>
          <p:cNvSpPr/>
          <p:nvPr/>
        </p:nvSpPr>
        <p:spPr>
          <a:xfrm>
            <a:off x="5020396" y="3002586"/>
            <a:ext cx="45300" cy="50400"/>
          </a:xfrm>
          <a:custGeom>
            <a:avLst/>
            <a:gdLst/>
            <a:ahLst/>
            <a:cxnLst/>
            <a:rect l="l" t="t" r="r" b="b"/>
            <a:pathLst>
              <a:path w="120000" h="120000" extrusionOk="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6" name="Google Shape;916;p37"/>
          <p:cNvSpPr/>
          <p:nvPr/>
        </p:nvSpPr>
        <p:spPr>
          <a:xfrm>
            <a:off x="4964998" y="2957275"/>
            <a:ext cx="102000" cy="50400"/>
          </a:xfrm>
          <a:custGeom>
            <a:avLst/>
            <a:gdLst/>
            <a:ahLst/>
            <a:cxnLst/>
            <a:rect l="l" t="t" r="r" b="b"/>
            <a:pathLst>
              <a:path w="120000" h="120000" extrusionOk="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7" name="Google Shape;917;p37"/>
          <p:cNvSpPr/>
          <p:nvPr/>
        </p:nvSpPr>
        <p:spPr>
          <a:xfrm>
            <a:off x="4757258" y="2990000"/>
            <a:ext cx="280800" cy="139800"/>
          </a:xfrm>
          <a:custGeom>
            <a:avLst/>
            <a:gdLst/>
            <a:ahLst/>
            <a:cxnLst/>
            <a:rect l="l" t="t" r="r" b="b"/>
            <a:pathLst>
              <a:path w="120000" h="120000" extrusionOk="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8" name="Google Shape;918;p37"/>
          <p:cNvSpPr/>
          <p:nvPr/>
        </p:nvSpPr>
        <p:spPr>
          <a:xfrm>
            <a:off x="4851685" y="3123416"/>
            <a:ext cx="21300" cy="12600"/>
          </a:xfrm>
          <a:custGeom>
            <a:avLst/>
            <a:gdLst/>
            <a:ahLst/>
            <a:cxnLst/>
            <a:rect l="l" t="t" r="r" b="b"/>
            <a:pathLst>
              <a:path w="120000" h="120000" extrusionOk="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19" name="Google Shape;919;p37"/>
          <p:cNvSpPr/>
          <p:nvPr/>
        </p:nvSpPr>
        <p:spPr>
          <a:xfrm>
            <a:off x="4699342" y="2539407"/>
            <a:ext cx="7500" cy="5100"/>
          </a:xfrm>
          <a:custGeom>
            <a:avLst/>
            <a:gdLst/>
            <a:ahLst/>
            <a:cxnLst/>
            <a:rect l="l" t="t" r="r" b="b"/>
            <a:pathLst>
              <a:path w="120000" h="120000" extrusionOk="0">
                <a:moveTo>
                  <a:pt x="0" y="112500"/>
                </a:moveTo>
                <a:lnTo>
                  <a:pt x="46153" y="0"/>
                </a:lnTo>
                <a:lnTo>
                  <a:pt x="115384" y="11250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0" name="Google Shape;920;p37"/>
          <p:cNvSpPr/>
          <p:nvPr/>
        </p:nvSpPr>
        <p:spPr>
          <a:xfrm>
            <a:off x="4657794" y="2533113"/>
            <a:ext cx="7500" cy="11400"/>
          </a:xfrm>
          <a:custGeom>
            <a:avLst/>
            <a:gdLst/>
            <a:ahLst/>
            <a:cxnLst/>
            <a:rect l="l" t="t" r="r" b="b"/>
            <a:pathLst>
              <a:path w="120000" h="120000" extrusionOk="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1" name="Google Shape;921;p37"/>
          <p:cNvSpPr/>
          <p:nvPr/>
        </p:nvSpPr>
        <p:spPr>
          <a:xfrm>
            <a:off x="4632614" y="2607373"/>
            <a:ext cx="16500" cy="25200"/>
          </a:xfrm>
          <a:custGeom>
            <a:avLst/>
            <a:gdLst/>
            <a:ahLst/>
            <a:cxnLst/>
            <a:rect l="l" t="t" r="r" b="b"/>
            <a:pathLst>
              <a:path w="120000" h="120000" extrusionOk="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2" name="Google Shape;922;p37"/>
          <p:cNvSpPr/>
          <p:nvPr/>
        </p:nvSpPr>
        <p:spPr>
          <a:xfrm>
            <a:off x="4608692" y="2622477"/>
            <a:ext cx="9900" cy="32700"/>
          </a:xfrm>
          <a:custGeom>
            <a:avLst/>
            <a:gdLst/>
            <a:ahLst/>
            <a:cxnLst/>
            <a:rect l="l" t="t" r="r" b="b"/>
            <a:pathLst>
              <a:path w="120000" h="120000" extrusionOk="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3" name="Google Shape;923;p37"/>
          <p:cNvSpPr/>
          <p:nvPr/>
        </p:nvSpPr>
        <p:spPr>
          <a:xfrm>
            <a:off x="4582252" y="2681633"/>
            <a:ext cx="5100" cy="7500"/>
          </a:xfrm>
          <a:custGeom>
            <a:avLst/>
            <a:gdLst/>
            <a:ahLst/>
            <a:cxnLst/>
            <a:rect l="l" t="t" r="r" b="b"/>
            <a:pathLst>
              <a:path w="120000" h="120000" extrusionOk="0">
                <a:moveTo>
                  <a:pt x="0" y="69230"/>
                </a:moveTo>
                <a:lnTo>
                  <a:pt x="112500" y="115384"/>
                </a:lnTo>
                <a:lnTo>
                  <a:pt x="112500" y="46153"/>
                </a:lnTo>
                <a:lnTo>
                  <a:pt x="37500"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4" name="Google Shape;924;p37"/>
          <p:cNvSpPr/>
          <p:nvPr/>
        </p:nvSpPr>
        <p:spPr>
          <a:xfrm>
            <a:off x="4439981" y="2137900"/>
            <a:ext cx="391500" cy="468300"/>
          </a:xfrm>
          <a:custGeom>
            <a:avLst/>
            <a:gdLst/>
            <a:ahLst/>
            <a:cxnLst/>
            <a:rect l="l" t="t" r="r" b="b"/>
            <a:pathLst>
              <a:path w="120000" h="120000" extrusionOk="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5" name="Google Shape;925;p37"/>
          <p:cNvSpPr/>
          <p:nvPr/>
        </p:nvSpPr>
        <p:spPr>
          <a:xfrm>
            <a:off x="4748445" y="2129090"/>
            <a:ext cx="8700" cy="8700"/>
          </a:xfrm>
          <a:custGeom>
            <a:avLst/>
            <a:gdLst/>
            <a:ahLst/>
            <a:cxnLst/>
            <a:rect l="l" t="t" r="r" b="b"/>
            <a:pathLst>
              <a:path w="120000" h="120000" extrusionOk="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6" name="Google Shape;926;p37"/>
          <p:cNvSpPr/>
          <p:nvPr/>
        </p:nvSpPr>
        <p:spPr>
          <a:xfrm>
            <a:off x="4720746" y="2147969"/>
            <a:ext cx="6300" cy="9900"/>
          </a:xfrm>
          <a:custGeom>
            <a:avLst/>
            <a:gdLst/>
            <a:ahLst/>
            <a:cxnLst/>
            <a:rect l="l" t="t" r="r" b="b"/>
            <a:pathLst>
              <a:path w="120000" h="120000" extrusionOk="0">
                <a:moveTo>
                  <a:pt x="57142" y="116666"/>
                </a:moveTo>
                <a:lnTo>
                  <a:pt x="0" y="0"/>
                </a:lnTo>
                <a:lnTo>
                  <a:pt x="114285" y="50000"/>
                </a:lnTo>
                <a:lnTo>
                  <a:pt x="114285" y="116666"/>
                </a:lnTo>
                <a:lnTo>
                  <a:pt x="57142"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7" name="Google Shape;927;p37"/>
          <p:cNvSpPr/>
          <p:nvPr/>
        </p:nvSpPr>
        <p:spPr>
          <a:xfrm>
            <a:off x="4694306" y="2147969"/>
            <a:ext cx="17700" cy="9900"/>
          </a:xfrm>
          <a:custGeom>
            <a:avLst/>
            <a:gdLst/>
            <a:ahLst/>
            <a:cxnLst/>
            <a:rect l="l" t="t" r="r" b="b"/>
            <a:pathLst>
              <a:path w="120000" h="120000" extrusionOk="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8" name="Google Shape;928;p37"/>
          <p:cNvSpPr/>
          <p:nvPr/>
        </p:nvSpPr>
        <p:spPr>
          <a:xfrm>
            <a:off x="4709414" y="2154263"/>
            <a:ext cx="9900" cy="12600"/>
          </a:xfrm>
          <a:custGeom>
            <a:avLst/>
            <a:gdLst/>
            <a:ahLst/>
            <a:cxnLst/>
            <a:rect l="l" t="t" r="r" b="b"/>
            <a:pathLst>
              <a:path w="120000" h="120000" extrusionOk="0">
                <a:moveTo>
                  <a:pt x="50000" y="117391"/>
                </a:moveTo>
                <a:lnTo>
                  <a:pt x="0" y="39130"/>
                </a:lnTo>
                <a:lnTo>
                  <a:pt x="100000" y="0"/>
                </a:lnTo>
                <a:lnTo>
                  <a:pt x="116666" y="65217"/>
                </a:lnTo>
                <a:lnTo>
                  <a:pt x="5000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29" name="Google Shape;929;p37"/>
          <p:cNvSpPr/>
          <p:nvPr/>
        </p:nvSpPr>
        <p:spPr>
          <a:xfrm>
            <a:off x="4701860" y="2164332"/>
            <a:ext cx="8700" cy="6300"/>
          </a:xfrm>
          <a:custGeom>
            <a:avLst/>
            <a:gdLst/>
            <a:ahLst/>
            <a:cxnLst/>
            <a:rect l="l" t="t" r="r" b="b"/>
            <a:pathLst>
              <a:path w="120000" h="120000" extrusionOk="0">
                <a:moveTo>
                  <a:pt x="77419" y="114285"/>
                </a:moveTo>
                <a:lnTo>
                  <a:pt x="0" y="28571"/>
                </a:lnTo>
                <a:lnTo>
                  <a:pt x="19354" y="0"/>
                </a:lnTo>
                <a:lnTo>
                  <a:pt x="116129" y="57142"/>
                </a:lnTo>
                <a:lnTo>
                  <a:pt x="77419"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0" name="Google Shape;930;p37"/>
          <p:cNvSpPr/>
          <p:nvPr/>
        </p:nvSpPr>
        <p:spPr>
          <a:xfrm>
            <a:off x="4671643" y="2170625"/>
            <a:ext cx="5100" cy="8700"/>
          </a:xfrm>
          <a:custGeom>
            <a:avLst/>
            <a:gdLst/>
            <a:ahLst/>
            <a:cxnLst/>
            <a:rect l="l" t="t" r="r" b="b"/>
            <a:pathLst>
              <a:path w="120000" h="120000" extrusionOk="0">
                <a:moveTo>
                  <a:pt x="112500" y="0"/>
                </a:moveTo>
                <a:lnTo>
                  <a:pt x="112500" y="116000"/>
                </a:lnTo>
                <a:lnTo>
                  <a:pt x="0" y="56000"/>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1" name="Google Shape;931;p37"/>
          <p:cNvSpPr/>
          <p:nvPr/>
        </p:nvSpPr>
        <p:spPr>
          <a:xfrm>
            <a:off x="4660312" y="2173142"/>
            <a:ext cx="5100" cy="6300"/>
          </a:xfrm>
          <a:custGeom>
            <a:avLst/>
            <a:gdLst/>
            <a:ahLst/>
            <a:cxnLst/>
            <a:rect l="l" t="t" r="r" b="b"/>
            <a:pathLst>
              <a:path w="120000" h="120000" extrusionOk="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2" name="Google Shape;932;p37"/>
          <p:cNvSpPr/>
          <p:nvPr/>
        </p:nvSpPr>
        <p:spPr>
          <a:xfrm>
            <a:off x="4647722" y="2176918"/>
            <a:ext cx="11400" cy="11400"/>
          </a:xfrm>
          <a:custGeom>
            <a:avLst/>
            <a:gdLst/>
            <a:ahLst/>
            <a:cxnLst/>
            <a:rect l="l" t="t" r="r" b="b"/>
            <a:pathLst>
              <a:path w="120000" h="120000" extrusionOk="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3" name="Google Shape;933;p37"/>
          <p:cNvSpPr/>
          <p:nvPr/>
        </p:nvSpPr>
        <p:spPr>
          <a:xfrm>
            <a:off x="4635132" y="2188246"/>
            <a:ext cx="15000" cy="9900"/>
          </a:xfrm>
          <a:custGeom>
            <a:avLst/>
            <a:gdLst/>
            <a:ahLst/>
            <a:cxnLst/>
            <a:rect l="l" t="t" r="r" b="b"/>
            <a:pathLst>
              <a:path w="120000" h="120000" extrusionOk="0">
                <a:moveTo>
                  <a:pt x="0" y="116666"/>
                </a:moveTo>
                <a:lnTo>
                  <a:pt x="35294" y="66666"/>
                </a:lnTo>
                <a:lnTo>
                  <a:pt x="117647" y="0"/>
                </a:lnTo>
                <a:lnTo>
                  <a:pt x="94117" y="116666"/>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4" name="Google Shape;934;p37"/>
          <p:cNvSpPr/>
          <p:nvPr/>
        </p:nvSpPr>
        <p:spPr>
          <a:xfrm>
            <a:off x="4617505" y="2199574"/>
            <a:ext cx="16500" cy="22500"/>
          </a:xfrm>
          <a:custGeom>
            <a:avLst/>
            <a:gdLst/>
            <a:ahLst/>
            <a:cxnLst/>
            <a:rect l="l" t="t" r="r" b="b"/>
            <a:pathLst>
              <a:path w="120000" h="120000" extrusionOk="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5" name="Google Shape;935;p37"/>
          <p:cNvSpPr/>
          <p:nvPr/>
        </p:nvSpPr>
        <p:spPr>
          <a:xfrm>
            <a:off x="4597361" y="2209643"/>
            <a:ext cx="8700" cy="15000"/>
          </a:xfrm>
          <a:custGeom>
            <a:avLst/>
            <a:gdLst/>
            <a:ahLst/>
            <a:cxnLst/>
            <a:rect l="l" t="t" r="r" b="b"/>
            <a:pathLst>
              <a:path w="120000" h="120000" extrusionOk="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6" name="Google Shape;936;p37"/>
          <p:cNvSpPr/>
          <p:nvPr/>
        </p:nvSpPr>
        <p:spPr>
          <a:xfrm>
            <a:off x="4580993" y="2227264"/>
            <a:ext cx="11400" cy="16500"/>
          </a:xfrm>
          <a:custGeom>
            <a:avLst/>
            <a:gdLst/>
            <a:ahLst/>
            <a:cxnLst/>
            <a:rect l="l" t="t" r="r" b="b"/>
            <a:pathLst>
              <a:path w="120000" h="120000" extrusionOk="0">
                <a:moveTo>
                  <a:pt x="0" y="117857"/>
                </a:moveTo>
                <a:lnTo>
                  <a:pt x="0" y="85714"/>
                </a:lnTo>
                <a:lnTo>
                  <a:pt x="72000" y="0"/>
                </a:lnTo>
                <a:lnTo>
                  <a:pt x="117000" y="85714"/>
                </a:lnTo>
                <a:lnTo>
                  <a:pt x="0"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7" name="Google Shape;937;p37"/>
          <p:cNvSpPr/>
          <p:nvPr/>
        </p:nvSpPr>
        <p:spPr>
          <a:xfrm>
            <a:off x="4578475" y="2228522"/>
            <a:ext cx="36300" cy="32700"/>
          </a:xfrm>
          <a:custGeom>
            <a:avLst/>
            <a:gdLst/>
            <a:ahLst/>
            <a:cxnLst/>
            <a:rect l="l" t="t" r="r" b="b"/>
            <a:pathLst>
              <a:path w="120000" h="120000" extrusionOk="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8" name="Google Shape;938;p37"/>
          <p:cNvSpPr/>
          <p:nvPr/>
        </p:nvSpPr>
        <p:spPr>
          <a:xfrm>
            <a:off x="4487824" y="2426129"/>
            <a:ext cx="15000" cy="7500"/>
          </a:xfrm>
          <a:custGeom>
            <a:avLst/>
            <a:gdLst/>
            <a:ahLst/>
            <a:cxnLst/>
            <a:rect l="l" t="t" r="r" b="b"/>
            <a:pathLst>
              <a:path w="120000" h="120000" extrusionOk="0">
                <a:moveTo>
                  <a:pt x="0" y="48000"/>
                </a:moveTo>
                <a:lnTo>
                  <a:pt x="94117" y="0"/>
                </a:lnTo>
                <a:lnTo>
                  <a:pt x="117647" y="48000"/>
                </a:lnTo>
                <a:lnTo>
                  <a:pt x="35294" y="115200"/>
                </a:lnTo>
                <a:lnTo>
                  <a:pt x="0" y="4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39" name="Google Shape;939;p37"/>
          <p:cNvSpPr/>
          <p:nvPr/>
        </p:nvSpPr>
        <p:spPr>
          <a:xfrm>
            <a:off x="4698083" y="2757151"/>
            <a:ext cx="272100" cy="182400"/>
          </a:xfrm>
          <a:custGeom>
            <a:avLst/>
            <a:gdLst/>
            <a:ahLst/>
            <a:cxnLst/>
            <a:rect l="l" t="t" r="r" b="b"/>
            <a:pathLst>
              <a:path w="120000" h="120000" extrusionOk="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0" name="Google Shape;940;p37"/>
          <p:cNvSpPr/>
          <p:nvPr/>
        </p:nvSpPr>
        <p:spPr>
          <a:xfrm>
            <a:off x="4713192" y="2656460"/>
            <a:ext cx="146100" cy="126000"/>
          </a:xfrm>
          <a:custGeom>
            <a:avLst/>
            <a:gdLst/>
            <a:ahLst/>
            <a:cxnLst/>
            <a:rect l="l" t="t" r="r" b="b"/>
            <a:pathLst>
              <a:path w="120000" h="120000" extrusionOk="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1" name="Google Shape;941;p37"/>
          <p:cNvSpPr/>
          <p:nvPr/>
        </p:nvSpPr>
        <p:spPr>
          <a:xfrm>
            <a:off x="4693047" y="2555769"/>
            <a:ext cx="96900" cy="64200"/>
          </a:xfrm>
          <a:custGeom>
            <a:avLst/>
            <a:gdLst/>
            <a:ahLst/>
            <a:cxnLst/>
            <a:rect l="l" t="t" r="r" b="b"/>
            <a:pathLst>
              <a:path w="120000" h="120000" extrusionOk="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2" name="Google Shape;942;p37"/>
          <p:cNvSpPr/>
          <p:nvPr/>
        </p:nvSpPr>
        <p:spPr>
          <a:xfrm>
            <a:off x="4682975" y="2602339"/>
            <a:ext cx="108300" cy="66600"/>
          </a:xfrm>
          <a:custGeom>
            <a:avLst/>
            <a:gdLst/>
            <a:ahLst/>
            <a:cxnLst/>
            <a:rect l="l" t="t" r="r" b="b"/>
            <a:pathLst>
              <a:path w="120000" h="120000" extrusionOk="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3" name="Google Shape;943;p37"/>
          <p:cNvSpPr/>
          <p:nvPr/>
        </p:nvSpPr>
        <p:spPr>
          <a:xfrm>
            <a:off x="4677939" y="2647650"/>
            <a:ext cx="87900" cy="69300"/>
          </a:xfrm>
          <a:custGeom>
            <a:avLst/>
            <a:gdLst/>
            <a:ahLst/>
            <a:cxnLst/>
            <a:rect l="l" t="t" r="r" b="b"/>
            <a:pathLst>
              <a:path w="120000" h="120000" extrusionOk="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4" name="Google Shape;944;p37"/>
          <p:cNvSpPr/>
          <p:nvPr/>
        </p:nvSpPr>
        <p:spPr>
          <a:xfrm>
            <a:off x="4660312" y="2675340"/>
            <a:ext cx="44100" cy="31500"/>
          </a:xfrm>
          <a:custGeom>
            <a:avLst/>
            <a:gdLst/>
            <a:ahLst/>
            <a:cxnLst/>
            <a:rect l="l" t="t" r="r" b="b"/>
            <a:pathLst>
              <a:path w="120000" h="120000" extrusionOk="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5" name="Google Shape;945;p37"/>
          <p:cNvSpPr/>
          <p:nvPr/>
        </p:nvSpPr>
        <p:spPr>
          <a:xfrm>
            <a:off x="4764812" y="2846515"/>
            <a:ext cx="52800" cy="68100"/>
          </a:xfrm>
          <a:custGeom>
            <a:avLst/>
            <a:gdLst/>
            <a:ahLst/>
            <a:cxnLst/>
            <a:rect l="l" t="t" r="r" b="b"/>
            <a:pathLst>
              <a:path w="120000" h="120000" extrusionOk="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6" name="Google Shape;946;p37"/>
          <p:cNvSpPr/>
          <p:nvPr/>
        </p:nvSpPr>
        <p:spPr>
          <a:xfrm>
            <a:off x="4670385" y="2854067"/>
            <a:ext cx="138600" cy="101700"/>
          </a:xfrm>
          <a:custGeom>
            <a:avLst/>
            <a:gdLst/>
            <a:ahLst/>
            <a:cxnLst/>
            <a:rect l="l" t="t" r="r" b="b"/>
            <a:pathLst>
              <a:path w="120000" h="120000" extrusionOk="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7" name="Google Shape;947;p37"/>
          <p:cNvSpPr/>
          <p:nvPr/>
        </p:nvSpPr>
        <p:spPr>
          <a:xfrm>
            <a:off x="4607433" y="2846515"/>
            <a:ext cx="99600" cy="64200"/>
          </a:xfrm>
          <a:custGeom>
            <a:avLst/>
            <a:gdLst/>
            <a:ahLst/>
            <a:cxnLst/>
            <a:rect l="l" t="t" r="r" b="b"/>
            <a:pathLst>
              <a:path w="120000" h="120000" extrusionOk="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8" name="Google Shape;948;p37"/>
          <p:cNvSpPr/>
          <p:nvPr/>
        </p:nvSpPr>
        <p:spPr>
          <a:xfrm>
            <a:off x="4617505" y="2822600"/>
            <a:ext cx="83100" cy="44100"/>
          </a:xfrm>
          <a:custGeom>
            <a:avLst/>
            <a:gdLst/>
            <a:ahLst/>
            <a:cxnLst/>
            <a:rect l="l" t="t" r="r" b="b"/>
            <a:pathLst>
              <a:path w="120000" h="120000" extrusionOk="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49" name="Google Shape;949;p37"/>
          <p:cNvSpPr/>
          <p:nvPr/>
        </p:nvSpPr>
        <p:spPr>
          <a:xfrm>
            <a:off x="4574698" y="2692961"/>
            <a:ext cx="153600" cy="138600"/>
          </a:xfrm>
          <a:custGeom>
            <a:avLst/>
            <a:gdLst/>
            <a:ahLst/>
            <a:cxnLst/>
            <a:rect l="l" t="t" r="r" b="b"/>
            <a:pathLst>
              <a:path w="120000" h="120000" extrusionOk="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0" name="Google Shape;950;p37"/>
          <p:cNvSpPr/>
          <p:nvPr/>
        </p:nvSpPr>
        <p:spPr>
          <a:xfrm>
            <a:off x="4647722" y="2899378"/>
            <a:ext cx="61500" cy="85800"/>
          </a:xfrm>
          <a:custGeom>
            <a:avLst/>
            <a:gdLst/>
            <a:ahLst/>
            <a:cxnLst/>
            <a:rect l="l" t="t" r="r" b="b"/>
            <a:pathLst>
              <a:path w="120000" h="120000" extrusionOk="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1" name="Google Shape;951;p37"/>
          <p:cNvSpPr/>
          <p:nvPr/>
        </p:nvSpPr>
        <p:spPr>
          <a:xfrm>
            <a:off x="4661571" y="2964827"/>
            <a:ext cx="27600" cy="22500"/>
          </a:xfrm>
          <a:custGeom>
            <a:avLst/>
            <a:gdLst/>
            <a:ahLst/>
            <a:cxnLst/>
            <a:rect l="l" t="t" r="r" b="b"/>
            <a:pathLst>
              <a:path w="120000" h="120000" extrusionOk="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2" name="Google Shape;952;p37"/>
          <p:cNvSpPr/>
          <p:nvPr/>
        </p:nvSpPr>
        <p:spPr>
          <a:xfrm>
            <a:off x="4642686" y="2958534"/>
            <a:ext cx="18900" cy="32700"/>
          </a:xfrm>
          <a:custGeom>
            <a:avLst/>
            <a:gdLst/>
            <a:ahLst/>
            <a:cxnLst/>
            <a:rect l="l" t="t" r="r" b="b"/>
            <a:pathLst>
              <a:path w="120000" h="120000" extrusionOk="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3" name="Google Shape;953;p37"/>
          <p:cNvSpPr/>
          <p:nvPr/>
        </p:nvSpPr>
        <p:spPr>
          <a:xfrm>
            <a:off x="4601137" y="2919516"/>
            <a:ext cx="56700" cy="63000"/>
          </a:xfrm>
          <a:custGeom>
            <a:avLst/>
            <a:gdLst/>
            <a:ahLst/>
            <a:cxnLst/>
            <a:rect l="l" t="t" r="r" b="b"/>
            <a:pathLst>
              <a:path w="120000" h="120000" extrusionOk="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4" name="Google Shape;954;p37"/>
          <p:cNvSpPr/>
          <p:nvPr/>
        </p:nvSpPr>
        <p:spPr>
          <a:xfrm>
            <a:off x="4565885" y="2893084"/>
            <a:ext cx="85800" cy="69300"/>
          </a:xfrm>
          <a:custGeom>
            <a:avLst/>
            <a:gdLst/>
            <a:ahLst/>
            <a:cxnLst/>
            <a:rect l="l" t="t" r="r" b="b"/>
            <a:pathLst>
              <a:path w="120000" h="120000" extrusionOk="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5" name="Google Shape;955;p37"/>
          <p:cNvSpPr/>
          <p:nvPr/>
        </p:nvSpPr>
        <p:spPr>
          <a:xfrm>
            <a:off x="4700601" y="2944689"/>
            <a:ext cx="94500" cy="56700"/>
          </a:xfrm>
          <a:custGeom>
            <a:avLst/>
            <a:gdLst/>
            <a:ahLst/>
            <a:cxnLst/>
            <a:rect l="l" t="t" r="r" b="b"/>
            <a:pathLst>
              <a:path w="120000" h="120000" extrusionOk="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6" name="Google Shape;956;p37"/>
          <p:cNvSpPr/>
          <p:nvPr/>
        </p:nvSpPr>
        <p:spPr>
          <a:xfrm>
            <a:off x="4452572" y="2692961"/>
            <a:ext cx="133500" cy="182400"/>
          </a:xfrm>
          <a:custGeom>
            <a:avLst/>
            <a:gdLst/>
            <a:ahLst/>
            <a:cxnLst/>
            <a:rect l="l" t="t" r="r" b="b"/>
            <a:pathLst>
              <a:path w="120000" h="120000" extrusionOk="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7" name="Google Shape;957;p37"/>
          <p:cNvSpPr/>
          <p:nvPr/>
        </p:nvSpPr>
        <p:spPr>
          <a:xfrm>
            <a:off x="4559590" y="2697995"/>
            <a:ext cx="7500" cy="8700"/>
          </a:xfrm>
          <a:custGeom>
            <a:avLst/>
            <a:gdLst/>
            <a:ahLst/>
            <a:cxnLst/>
            <a:rect l="l" t="t" r="r" b="b"/>
            <a:pathLst>
              <a:path w="120000" h="120000" extrusionOk="0">
                <a:moveTo>
                  <a:pt x="0" y="116129"/>
                </a:moveTo>
                <a:lnTo>
                  <a:pt x="0" y="58064"/>
                </a:lnTo>
                <a:lnTo>
                  <a:pt x="92307" y="0"/>
                </a:lnTo>
                <a:lnTo>
                  <a:pt x="115384" y="116129"/>
                </a:lnTo>
                <a:lnTo>
                  <a:pt x="0"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8" name="Google Shape;958;p37"/>
          <p:cNvSpPr/>
          <p:nvPr/>
        </p:nvSpPr>
        <p:spPr>
          <a:xfrm>
            <a:off x="4543222" y="2787358"/>
            <a:ext cx="99600" cy="57900"/>
          </a:xfrm>
          <a:custGeom>
            <a:avLst/>
            <a:gdLst/>
            <a:ahLst/>
            <a:cxnLst/>
            <a:rect l="l" t="t" r="r" b="b"/>
            <a:pathLst>
              <a:path w="120000" h="120000" extrusionOk="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59" name="Google Shape;959;p37"/>
          <p:cNvSpPr/>
          <p:nvPr/>
        </p:nvSpPr>
        <p:spPr>
          <a:xfrm>
            <a:off x="4504192" y="2838963"/>
            <a:ext cx="117000" cy="55500"/>
          </a:xfrm>
          <a:custGeom>
            <a:avLst/>
            <a:gdLst/>
            <a:ahLst/>
            <a:cxnLst/>
            <a:rect l="l" t="t" r="r" b="b"/>
            <a:pathLst>
              <a:path w="120000" h="120000" extrusionOk="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0" name="Google Shape;960;p37"/>
          <p:cNvSpPr/>
          <p:nvPr/>
        </p:nvSpPr>
        <p:spPr>
          <a:xfrm>
            <a:off x="4484048" y="2614925"/>
            <a:ext cx="68100" cy="83100"/>
          </a:xfrm>
          <a:custGeom>
            <a:avLst/>
            <a:gdLst/>
            <a:ahLst/>
            <a:cxnLst/>
            <a:rect l="l" t="t" r="r" b="b"/>
            <a:pathLst>
              <a:path w="120000" h="120000" extrusionOk="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1" name="Google Shape;961;p37"/>
          <p:cNvSpPr/>
          <p:nvPr/>
        </p:nvSpPr>
        <p:spPr>
          <a:xfrm>
            <a:off x="4423614" y="2730720"/>
            <a:ext cx="45300" cy="64200"/>
          </a:xfrm>
          <a:custGeom>
            <a:avLst/>
            <a:gdLst/>
            <a:ahLst/>
            <a:cxnLst/>
            <a:rect l="l" t="t" r="r" b="b"/>
            <a:pathLst>
              <a:path w="120000" h="120000" extrusionOk="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2" name="Google Shape;962;p37"/>
          <p:cNvSpPr/>
          <p:nvPr/>
        </p:nvSpPr>
        <p:spPr>
          <a:xfrm>
            <a:off x="4448795" y="2811273"/>
            <a:ext cx="7500" cy="11400"/>
          </a:xfrm>
          <a:custGeom>
            <a:avLst/>
            <a:gdLst/>
            <a:ahLst/>
            <a:cxnLst/>
            <a:rect l="l" t="t" r="r" b="b"/>
            <a:pathLst>
              <a:path w="120000" h="120000" extrusionOk="0">
                <a:moveTo>
                  <a:pt x="0" y="117073"/>
                </a:moveTo>
                <a:lnTo>
                  <a:pt x="91200" y="117073"/>
                </a:lnTo>
                <a:lnTo>
                  <a:pt x="115200" y="14634"/>
                </a:lnTo>
                <a:lnTo>
                  <a:pt x="48000" y="0"/>
                </a:lnTo>
                <a:lnTo>
                  <a:pt x="0" y="14634"/>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3" name="Google Shape;963;p37"/>
          <p:cNvSpPr/>
          <p:nvPr/>
        </p:nvSpPr>
        <p:spPr>
          <a:xfrm>
            <a:off x="4453831" y="2867911"/>
            <a:ext cx="65400" cy="40200"/>
          </a:xfrm>
          <a:custGeom>
            <a:avLst/>
            <a:gdLst/>
            <a:ahLst/>
            <a:cxnLst/>
            <a:rect l="l" t="t" r="r" b="b"/>
            <a:pathLst>
              <a:path w="120000" h="120000" extrusionOk="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4" name="Google Shape;964;p37"/>
          <p:cNvSpPr/>
          <p:nvPr/>
        </p:nvSpPr>
        <p:spPr>
          <a:xfrm>
            <a:off x="4402210" y="2779807"/>
            <a:ext cx="54300" cy="42900"/>
          </a:xfrm>
          <a:custGeom>
            <a:avLst/>
            <a:gdLst/>
            <a:ahLst/>
            <a:cxnLst/>
            <a:rect l="l" t="t" r="r" b="b"/>
            <a:pathLst>
              <a:path w="120000" h="120000" extrusionOk="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5" name="Google Shape;965;p37"/>
          <p:cNvSpPr/>
          <p:nvPr/>
        </p:nvSpPr>
        <p:spPr>
          <a:xfrm>
            <a:off x="3169617" y="3298366"/>
            <a:ext cx="11400" cy="16500"/>
          </a:xfrm>
          <a:custGeom>
            <a:avLst/>
            <a:gdLst/>
            <a:ahLst/>
            <a:cxnLst/>
            <a:rect l="l" t="t" r="r" b="b"/>
            <a:pathLst>
              <a:path w="120000" h="120000" extrusionOk="0">
                <a:moveTo>
                  <a:pt x="87804" y="117857"/>
                </a:moveTo>
                <a:lnTo>
                  <a:pt x="0" y="64285"/>
                </a:lnTo>
                <a:lnTo>
                  <a:pt x="58536" y="0"/>
                </a:lnTo>
                <a:lnTo>
                  <a:pt x="117073" y="64285"/>
                </a:lnTo>
                <a:lnTo>
                  <a:pt x="87804"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6" name="Google Shape;966;p37"/>
          <p:cNvSpPr/>
          <p:nvPr/>
        </p:nvSpPr>
        <p:spPr>
          <a:xfrm>
            <a:off x="3338328" y="3409127"/>
            <a:ext cx="24000" cy="9900"/>
          </a:xfrm>
          <a:custGeom>
            <a:avLst/>
            <a:gdLst/>
            <a:ahLst/>
            <a:cxnLst/>
            <a:rect l="l" t="t" r="r" b="b"/>
            <a:pathLst>
              <a:path w="120000" h="120000" extrusionOk="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7" name="Google Shape;967;p37"/>
          <p:cNvSpPr/>
          <p:nvPr/>
        </p:nvSpPr>
        <p:spPr>
          <a:xfrm>
            <a:off x="3274117" y="3386471"/>
            <a:ext cx="46500" cy="33900"/>
          </a:xfrm>
          <a:custGeom>
            <a:avLst/>
            <a:gdLst/>
            <a:ahLst/>
            <a:cxnLst/>
            <a:rect l="l" t="t" r="r" b="b"/>
            <a:pathLst>
              <a:path w="120000" h="120000" extrusionOk="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8" name="Google Shape;968;p37"/>
          <p:cNvSpPr/>
          <p:nvPr/>
        </p:nvSpPr>
        <p:spPr>
          <a:xfrm>
            <a:off x="3235087" y="3386471"/>
            <a:ext cx="39000" cy="30300"/>
          </a:xfrm>
          <a:custGeom>
            <a:avLst/>
            <a:gdLst/>
            <a:ahLst/>
            <a:cxnLst/>
            <a:rect l="l" t="t" r="r" b="b"/>
            <a:pathLst>
              <a:path w="120000" h="120000" extrusionOk="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69" name="Google Shape;969;p37"/>
          <p:cNvSpPr/>
          <p:nvPr/>
        </p:nvSpPr>
        <p:spPr>
          <a:xfrm>
            <a:off x="3173394" y="3407869"/>
            <a:ext cx="32700" cy="15000"/>
          </a:xfrm>
          <a:custGeom>
            <a:avLst/>
            <a:gdLst/>
            <a:ahLst/>
            <a:cxnLst/>
            <a:rect l="l" t="t" r="r" b="b"/>
            <a:pathLst>
              <a:path w="120000" h="120000" extrusionOk="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0" name="Google Shape;970;p37"/>
          <p:cNvSpPr/>
          <p:nvPr/>
        </p:nvSpPr>
        <p:spPr>
          <a:xfrm>
            <a:off x="3072671" y="3333608"/>
            <a:ext cx="163800" cy="54000"/>
          </a:xfrm>
          <a:custGeom>
            <a:avLst/>
            <a:gdLst/>
            <a:ahLst/>
            <a:cxnLst/>
            <a:rect l="l" t="t" r="r" b="b"/>
            <a:pathLst>
              <a:path w="120000" h="120000" extrusionOk="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1" name="Google Shape;971;p37"/>
          <p:cNvSpPr/>
          <p:nvPr/>
        </p:nvSpPr>
        <p:spPr>
          <a:xfrm>
            <a:off x="4672903" y="2982448"/>
            <a:ext cx="36300" cy="30300"/>
          </a:xfrm>
          <a:custGeom>
            <a:avLst/>
            <a:gdLst/>
            <a:ahLst/>
            <a:cxnLst/>
            <a:rect l="l" t="t" r="r" b="b"/>
            <a:pathLst>
              <a:path w="120000" h="120000" extrusionOk="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2" name="Google Shape;972;p37"/>
          <p:cNvSpPr/>
          <p:nvPr/>
        </p:nvSpPr>
        <p:spPr>
          <a:xfrm>
            <a:off x="4655276" y="2977414"/>
            <a:ext cx="24000" cy="59100"/>
          </a:xfrm>
          <a:custGeom>
            <a:avLst/>
            <a:gdLst/>
            <a:ahLst/>
            <a:cxnLst/>
            <a:rect l="l" t="t" r="r" b="b"/>
            <a:pathLst>
              <a:path w="120000" h="120000" extrusionOk="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3" name="Google Shape;973;p37"/>
          <p:cNvSpPr/>
          <p:nvPr/>
        </p:nvSpPr>
        <p:spPr>
          <a:xfrm>
            <a:off x="4666607" y="2997552"/>
            <a:ext cx="96900" cy="104400"/>
          </a:xfrm>
          <a:custGeom>
            <a:avLst/>
            <a:gdLst/>
            <a:ahLst/>
            <a:cxnLst/>
            <a:rect l="l" t="t" r="r" b="b"/>
            <a:pathLst>
              <a:path w="120000" h="120000" extrusionOk="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4" name="Google Shape;974;p37"/>
          <p:cNvSpPr/>
          <p:nvPr/>
        </p:nvSpPr>
        <p:spPr>
          <a:xfrm>
            <a:off x="4733336" y="3015173"/>
            <a:ext cx="5100" cy="6300"/>
          </a:xfrm>
          <a:custGeom>
            <a:avLst/>
            <a:gdLst/>
            <a:ahLst/>
            <a:cxnLst/>
            <a:rect l="l" t="t" r="r" b="b"/>
            <a:pathLst>
              <a:path w="120000" h="120000" extrusionOk="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5" name="Google Shape;975;p37"/>
          <p:cNvSpPr/>
          <p:nvPr/>
        </p:nvSpPr>
        <p:spPr>
          <a:xfrm>
            <a:off x="4744667" y="3086915"/>
            <a:ext cx="5100" cy="7500"/>
          </a:xfrm>
          <a:custGeom>
            <a:avLst/>
            <a:gdLst/>
            <a:ahLst/>
            <a:cxnLst/>
            <a:rect l="l" t="t" r="r" b="b"/>
            <a:pathLst>
              <a:path w="120000" h="120000" extrusionOk="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6" name="Google Shape;976;p37"/>
          <p:cNvSpPr/>
          <p:nvPr/>
        </p:nvSpPr>
        <p:spPr>
          <a:xfrm>
            <a:off x="4735854" y="3071811"/>
            <a:ext cx="5100" cy="6300"/>
          </a:xfrm>
          <a:custGeom>
            <a:avLst/>
            <a:gdLst/>
            <a:ahLst/>
            <a:cxnLst/>
            <a:rect l="l" t="t" r="r" b="b"/>
            <a:pathLst>
              <a:path w="120000" h="120000" extrusionOk="0">
                <a:moveTo>
                  <a:pt x="0" y="0"/>
                </a:moveTo>
                <a:lnTo>
                  <a:pt x="37500" y="0"/>
                </a:lnTo>
                <a:lnTo>
                  <a:pt x="112500" y="57142"/>
                </a:lnTo>
                <a:lnTo>
                  <a:pt x="75000" y="11428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7" name="Google Shape;977;p37"/>
          <p:cNvSpPr/>
          <p:nvPr/>
        </p:nvSpPr>
        <p:spPr>
          <a:xfrm>
            <a:off x="4753481" y="3057967"/>
            <a:ext cx="5100" cy="9900"/>
          </a:xfrm>
          <a:custGeom>
            <a:avLst/>
            <a:gdLst/>
            <a:ahLst/>
            <a:cxnLst/>
            <a:rect l="l" t="t" r="r" b="b"/>
            <a:pathLst>
              <a:path w="120000" h="120000" extrusionOk="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8" name="Google Shape;978;p37"/>
          <p:cNvSpPr/>
          <p:nvPr/>
        </p:nvSpPr>
        <p:spPr>
          <a:xfrm>
            <a:off x="4739631" y="3031535"/>
            <a:ext cx="6300" cy="6300"/>
          </a:xfrm>
          <a:custGeom>
            <a:avLst/>
            <a:gdLst/>
            <a:ahLst/>
            <a:cxnLst/>
            <a:rect l="l" t="t" r="r" b="b"/>
            <a:pathLst>
              <a:path w="120000" h="120000" extrusionOk="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79" name="Google Shape;979;p37"/>
          <p:cNvSpPr/>
          <p:nvPr/>
        </p:nvSpPr>
        <p:spPr>
          <a:xfrm>
            <a:off x="4713192" y="3054190"/>
            <a:ext cx="20100" cy="17700"/>
          </a:xfrm>
          <a:custGeom>
            <a:avLst/>
            <a:gdLst/>
            <a:ahLst/>
            <a:cxnLst/>
            <a:rect l="l" t="t" r="r" b="b"/>
            <a:pathLst>
              <a:path w="120000" h="120000" extrusionOk="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80" name="Google Shape;980;p37"/>
          <p:cNvSpPr/>
          <p:nvPr/>
        </p:nvSpPr>
        <p:spPr>
          <a:xfrm>
            <a:off x="4750963" y="3044121"/>
            <a:ext cx="13800" cy="8700"/>
          </a:xfrm>
          <a:custGeom>
            <a:avLst/>
            <a:gdLst/>
            <a:ahLst/>
            <a:cxnLst/>
            <a:rect l="l" t="t" r="r" b="b"/>
            <a:pathLst>
              <a:path w="120000" h="120000" extrusionOk="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81" name="Google Shape;981;p37"/>
          <p:cNvSpPr/>
          <p:nvPr/>
        </p:nvSpPr>
        <p:spPr>
          <a:xfrm>
            <a:off x="4781179" y="3100760"/>
            <a:ext cx="9900" cy="9900"/>
          </a:xfrm>
          <a:custGeom>
            <a:avLst/>
            <a:gdLst/>
            <a:ahLst/>
            <a:cxnLst/>
            <a:rect l="l" t="t" r="r" b="b"/>
            <a:pathLst>
              <a:path w="120000" h="120000" extrusionOk="0">
                <a:moveTo>
                  <a:pt x="16666" y="116571"/>
                </a:moveTo>
                <a:lnTo>
                  <a:pt x="0" y="65142"/>
                </a:lnTo>
                <a:lnTo>
                  <a:pt x="116666" y="0"/>
                </a:lnTo>
                <a:lnTo>
                  <a:pt x="66666" y="99428"/>
                </a:lnTo>
                <a:lnTo>
                  <a:pt x="16666" y="116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82" name="Google Shape;982;p37"/>
          <p:cNvSpPr/>
          <p:nvPr/>
        </p:nvSpPr>
        <p:spPr>
          <a:xfrm>
            <a:off x="4716968" y="3115864"/>
            <a:ext cx="44100" cy="15000"/>
          </a:xfrm>
          <a:custGeom>
            <a:avLst/>
            <a:gdLst/>
            <a:ahLst/>
            <a:cxnLst/>
            <a:rect l="l" t="t" r="r" b="b"/>
            <a:pathLst>
              <a:path w="120000" h="120000" extrusionOk="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83" name="Google Shape;983;p37"/>
          <p:cNvSpPr/>
          <p:nvPr/>
        </p:nvSpPr>
        <p:spPr>
          <a:xfrm>
            <a:off x="4669125" y="3063001"/>
            <a:ext cx="6300" cy="7500"/>
          </a:xfrm>
          <a:custGeom>
            <a:avLst/>
            <a:gdLst/>
            <a:ahLst/>
            <a:cxnLst/>
            <a:rect l="l" t="t" r="r" b="b"/>
            <a:pathLst>
              <a:path w="120000" h="120000" extrusionOk="0">
                <a:moveTo>
                  <a:pt x="57142" y="0"/>
                </a:moveTo>
                <a:lnTo>
                  <a:pt x="114285" y="115384"/>
                </a:lnTo>
                <a:lnTo>
                  <a:pt x="0" y="69230"/>
                </a:lnTo>
                <a:lnTo>
                  <a:pt x="5714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84" name="Google Shape;984;p37"/>
          <p:cNvSpPr/>
          <p:nvPr/>
        </p:nvSpPr>
        <p:spPr>
          <a:xfrm>
            <a:off x="4209578" y="2684150"/>
            <a:ext cx="63000" cy="95700"/>
          </a:xfrm>
          <a:custGeom>
            <a:avLst/>
            <a:gdLst/>
            <a:ahLst/>
            <a:cxnLst/>
            <a:rect l="l" t="t" r="r" b="b"/>
            <a:pathLst>
              <a:path w="120000" h="120000" extrusionOk="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85" name="Google Shape;985;p37"/>
          <p:cNvSpPr/>
          <p:nvPr/>
        </p:nvSpPr>
        <p:spPr>
          <a:xfrm>
            <a:off x="4243572" y="2526820"/>
            <a:ext cx="146100" cy="284700"/>
          </a:xfrm>
          <a:custGeom>
            <a:avLst/>
            <a:gdLst/>
            <a:ahLst/>
            <a:cxnLst/>
            <a:rect l="l" t="t" r="r" b="b"/>
            <a:pathLst>
              <a:path w="120000" h="120000" extrusionOk="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86" name="Google Shape;986;p37"/>
          <p:cNvSpPr/>
          <p:nvPr/>
        </p:nvSpPr>
        <p:spPr>
          <a:xfrm>
            <a:off x="4462644" y="2883015"/>
            <a:ext cx="177600" cy="190200"/>
          </a:xfrm>
          <a:custGeom>
            <a:avLst/>
            <a:gdLst/>
            <a:ahLst/>
            <a:cxnLst/>
            <a:rect l="l" t="t" r="r" b="b"/>
            <a:pathLst>
              <a:path w="120000" h="120000" extrusionOk="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87" name="Google Shape;987;p37"/>
          <p:cNvSpPr/>
          <p:nvPr/>
        </p:nvSpPr>
        <p:spPr>
          <a:xfrm>
            <a:off x="4550776" y="3065518"/>
            <a:ext cx="46500" cy="32700"/>
          </a:xfrm>
          <a:custGeom>
            <a:avLst/>
            <a:gdLst/>
            <a:ahLst/>
            <a:cxnLst/>
            <a:rect l="l" t="t" r="r" b="b"/>
            <a:pathLst>
              <a:path w="120000" h="120000" extrusionOk="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88" name="Google Shape;988;p37"/>
          <p:cNvSpPr/>
          <p:nvPr/>
        </p:nvSpPr>
        <p:spPr>
          <a:xfrm>
            <a:off x="4485306" y="3006362"/>
            <a:ext cx="24000" cy="46500"/>
          </a:xfrm>
          <a:custGeom>
            <a:avLst/>
            <a:gdLst/>
            <a:ahLst/>
            <a:cxnLst/>
            <a:rect l="l" t="t" r="r" b="b"/>
            <a:pathLst>
              <a:path w="120000" h="120000" extrusionOk="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89" name="Google Shape;989;p37"/>
          <p:cNvSpPr/>
          <p:nvPr/>
        </p:nvSpPr>
        <p:spPr>
          <a:xfrm>
            <a:off x="4564626" y="2885532"/>
            <a:ext cx="45300" cy="32700"/>
          </a:xfrm>
          <a:custGeom>
            <a:avLst/>
            <a:gdLst/>
            <a:ahLst/>
            <a:cxnLst/>
            <a:rect l="l" t="t" r="r" b="b"/>
            <a:pathLst>
              <a:path w="120000" h="120000" extrusionOk="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0" name="Google Shape;990;p37"/>
          <p:cNvSpPr/>
          <p:nvPr/>
        </p:nvSpPr>
        <p:spPr>
          <a:xfrm>
            <a:off x="4292675" y="2787358"/>
            <a:ext cx="214200" cy="215400"/>
          </a:xfrm>
          <a:custGeom>
            <a:avLst/>
            <a:gdLst/>
            <a:ahLst/>
            <a:cxnLst/>
            <a:rect l="l" t="t" r="r" b="b"/>
            <a:pathLst>
              <a:path w="120000" h="120000" extrusionOk="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1" name="Google Shape;991;p37"/>
          <p:cNvSpPr/>
          <p:nvPr/>
        </p:nvSpPr>
        <p:spPr>
          <a:xfrm>
            <a:off x="4224687" y="2956016"/>
            <a:ext cx="187500" cy="151200"/>
          </a:xfrm>
          <a:custGeom>
            <a:avLst/>
            <a:gdLst/>
            <a:ahLst/>
            <a:cxnLst/>
            <a:rect l="l" t="t" r="r" b="b"/>
            <a:pathLst>
              <a:path w="120000" h="120000" extrusionOk="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2" name="Google Shape;992;p37"/>
          <p:cNvSpPr/>
          <p:nvPr/>
        </p:nvSpPr>
        <p:spPr>
          <a:xfrm>
            <a:off x="4421096" y="3029017"/>
            <a:ext cx="7500" cy="6300"/>
          </a:xfrm>
          <a:custGeom>
            <a:avLst/>
            <a:gdLst/>
            <a:ahLst/>
            <a:cxnLst/>
            <a:rect l="l" t="t" r="r" b="b"/>
            <a:pathLst>
              <a:path w="120000" h="120000" extrusionOk="0">
                <a:moveTo>
                  <a:pt x="0" y="57142"/>
                </a:moveTo>
                <a:lnTo>
                  <a:pt x="92307" y="114285"/>
                </a:lnTo>
                <a:lnTo>
                  <a:pt x="115384" y="85714"/>
                </a:lnTo>
                <a:lnTo>
                  <a:pt x="69230" y="0"/>
                </a:lnTo>
                <a:lnTo>
                  <a:pt x="0"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3" name="Google Shape;993;p37"/>
          <p:cNvSpPr/>
          <p:nvPr/>
        </p:nvSpPr>
        <p:spPr>
          <a:xfrm>
            <a:off x="4398433" y="3032794"/>
            <a:ext cx="16500" cy="15000"/>
          </a:xfrm>
          <a:custGeom>
            <a:avLst/>
            <a:gdLst/>
            <a:ahLst/>
            <a:cxnLst/>
            <a:rect l="l" t="t" r="r" b="b"/>
            <a:pathLst>
              <a:path w="120000" h="120000" extrusionOk="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4" name="Google Shape;994;p37"/>
          <p:cNvSpPr/>
          <p:nvPr/>
        </p:nvSpPr>
        <p:spPr>
          <a:xfrm>
            <a:off x="4222169" y="2988741"/>
            <a:ext cx="46500" cy="99600"/>
          </a:xfrm>
          <a:custGeom>
            <a:avLst/>
            <a:gdLst/>
            <a:ahLst/>
            <a:cxnLst/>
            <a:rect l="l" t="t" r="r" b="b"/>
            <a:pathLst>
              <a:path w="120000" h="120000" extrusionOk="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5" name="Google Shape;995;p37"/>
          <p:cNvSpPr/>
          <p:nvPr/>
        </p:nvSpPr>
        <p:spPr>
          <a:xfrm>
            <a:off x="3535995" y="1735135"/>
            <a:ext cx="562800" cy="474300"/>
          </a:xfrm>
          <a:custGeom>
            <a:avLst/>
            <a:gdLst/>
            <a:ahLst/>
            <a:cxnLst/>
            <a:rect l="l" t="t" r="r" b="b"/>
            <a:pathLst>
              <a:path w="120000" h="120000" extrusionOk="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6" name="Google Shape;996;p37"/>
          <p:cNvSpPr/>
          <p:nvPr/>
        </p:nvSpPr>
        <p:spPr>
          <a:xfrm>
            <a:off x="3240123" y="1191402"/>
            <a:ext cx="925200" cy="1345500"/>
          </a:xfrm>
          <a:custGeom>
            <a:avLst/>
            <a:gdLst/>
            <a:ahLst/>
            <a:cxnLst/>
            <a:rect l="l" t="t" r="r" b="b"/>
            <a:pathLst>
              <a:path w="120000" h="120000" extrusionOk="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7" name="Google Shape;997;p37"/>
          <p:cNvSpPr/>
          <p:nvPr/>
        </p:nvSpPr>
        <p:spPr>
          <a:xfrm>
            <a:off x="2498552" y="1259369"/>
            <a:ext cx="934200" cy="1647600"/>
          </a:xfrm>
          <a:custGeom>
            <a:avLst/>
            <a:gdLst/>
            <a:ahLst/>
            <a:cxnLst/>
            <a:rect l="l" t="t" r="r" b="b"/>
            <a:pathLst>
              <a:path w="120000" h="120000" extrusionOk="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8" name="Google Shape;998;p37"/>
          <p:cNvSpPr/>
          <p:nvPr/>
        </p:nvSpPr>
        <p:spPr>
          <a:xfrm>
            <a:off x="3431496" y="2885532"/>
            <a:ext cx="22500" cy="29100"/>
          </a:xfrm>
          <a:custGeom>
            <a:avLst/>
            <a:gdLst/>
            <a:ahLst/>
            <a:cxnLst/>
            <a:rect l="l" t="t" r="r" b="b"/>
            <a:pathLst>
              <a:path w="120000" h="120000" extrusionOk="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999" name="Google Shape;999;p37"/>
          <p:cNvSpPr/>
          <p:nvPr/>
        </p:nvSpPr>
        <p:spPr>
          <a:xfrm>
            <a:off x="3462972" y="2776031"/>
            <a:ext cx="96900" cy="114300"/>
          </a:xfrm>
          <a:custGeom>
            <a:avLst/>
            <a:gdLst/>
            <a:ahLst/>
            <a:cxnLst/>
            <a:rect l="l" t="t" r="r" b="b"/>
            <a:pathLst>
              <a:path w="120000" h="120000" extrusionOk="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00" name="Google Shape;1000;p37"/>
          <p:cNvSpPr/>
          <p:nvPr/>
        </p:nvSpPr>
        <p:spPr>
          <a:xfrm>
            <a:off x="2416715" y="2793652"/>
            <a:ext cx="72900" cy="55500"/>
          </a:xfrm>
          <a:custGeom>
            <a:avLst/>
            <a:gdLst/>
            <a:ahLst/>
            <a:cxnLst/>
            <a:rect l="l" t="t" r="r" b="b"/>
            <a:pathLst>
              <a:path w="120000" h="120000" extrusionOk="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01" name="Google Shape;1001;p37"/>
          <p:cNvSpPr/>
          <p:nvPr/>
        </p:nvSpPr>
        <p:spPr>
          <a:xfrm>
            <a:off x="2356282" y="2737013"/>
            <a:ext cx="12600" cy="18900"/>
          </a:xfrm>
          <a:custGeom>
            <a:avLst/>
            <a:gdLst/>
            <a:ahLst/>
            <a:cxnLst/>
            <a:rect l="l" t="t" r="r" b="b"/>
            <a:pathLst>
              <a:path w="120000" h="120000" extrusionOk="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02" name="Google Shape;1002;p37"/>
          <p:cNvSpPr/>
          <p:nvPr/>
        </p:nvSpPr>
        <p:spPr>
          <a:xfrm>
            <a:off x="2344950" y="2709323"/>
            <a:ext cx="18900" cy="22500"/>
          </a:xfrm>
          <a:custGeom>
            <a:avLst/>
            <a:gdLst/>
            <a:ahLst/>
            <a:cxnLst/>
            <a:rect l="l" t="t" r="r" b="b"/>
            <a:pathLst>
              <a:path w="120000" h="120000" extrusionOk="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03" name="Google Shape;1003;p37"/>
          <p:cNvSpPr/>
          <p:nvPr/>
        </p:nvSpPr>
        <p:spPr>
          <a:xfrm>
            <a:off x="2225342" y="2092589"/>
            <a:ext cx="1290600" cy="899700"/>
          </a:xfrm>
          <a:custGeom>
            <a:avLst/>
            <a:gdLst/>
            <a:ahLst/>
            <a:cxnLst/>
            <a:rect l="l" t="t" r="r" b="b"/>
            <a:pathLst>
              <a:path w="120000" h="120000" extrusionOk="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04" name="Google Shape;1004;p37"/>
          <p:cNvSpPr/>
          <p:nvPr/>
        </p:nvSpPr>
        <p:spPr>
          <a:xfrm>
            <a:off x="2451968" y="1949104"/>
            <a:ext cx="159900" cy="178800"/>
          </a:xfrm>
          <a:custGeom>
            <a:avLst/>
            <a:gdLst/>
            <a:ahLst/>
            <a:cxnLst/>
            <a:rect l="l" t="t" r="r" b="b"/>
            <a:pathLst>
              <a:path w="120000" h="120000" extrusionOk="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05" name="Google Shape;1005;p37"/>
          <p:cNvSpPr/>
          <p:nvPr/>
        </p:nvSpPr>
        <p:spPr>
          <a:xfrm>
            <a:off x="1656259" y="2423612"/>
            <a:ext cx="736500" cy="351300"/>
          </a:xfrm>
          <a:custGeom>
            <a:avLst/>
            <a:gdLst/>
            <a:ahLst/>
            <a:cxnLst/>
            <a:rect l="l" t="t" r="r" b="b"/>
            <a:pathLst>
              <a:path w="120000" h="120000" extrusionOk="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06" name="Google Shape;1006;p37"/>
          <p:cNvSpPr/>
          <p:nvPr/>
        </p:nvSpPr>
        <p:spPr>
          <a:xfrm>
            <a:off x="3241382" y="3011396"/>
            <a:ext cx="26400" cy="7500"/>
          </a:xfrm>
          <a:custGeom>
            <a:avLst/>
            <a:gdLst/>
            <a:ahLst/>
            <a:cxnLst/>
            <a:rect l="l" t="t" r="r" b="b"/>
            <a:pathLst>
              <a:path w="120000" h="120000" extrusionOk="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07" name="Google Shape;1007;p37"/>
          <p:cNvSpPr/>
          <p:nvPr/>
        </p:nvSpPr>
        <p:spPr>
          <a:xfrm>
            <a:off x="2472113" y="2828894"/>
            <a:ext cx="875100" cy="471900"/>
          </a:xfrm>
          <a:custGeom>
            <a:avLst/>
            <a:gdLst/>
            <a:ahLst/>
            <a:cxnLst/>
            <a:rect l="l" t="t" r="r" b="b"/>
            <a:pathLst>
              <a:path w="120000" h="120000" extrusionOk="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08" name="Google Shape;1008;p37"/>
          <p:cNvSpPr/>
          <p:nvPr/>
        </p:nvSpPr>
        <p:spPr>
          <a:xfrm>
            <a:off x="1677662" y="2764703"/>
            <a:ext cx="11400" cy="11400"/>
          </a:xfrm>
          <a:custGeom>
            <a:avLst/>
            <a:gdLst/>
            <a:ahLst/>
            <a:cxnLst/>
            <a:rect l="l" t="t" r="r" b="b"/>
            <a:pathLst>
              <a:path w="120000" h="120000" extrusionOk="0">
                <a:moveTo>
                  <a:pt x="0" y="117000"/>
                </a:moveTo>
                <a:lnTo>
                  <a:pt x="14634" y="0"/>
                </a:lnTo>
                <a:lnTo>
                  <a:pt x="117073" y="57000"/>
                </a:lnTo>
                <a:lnTo>
                  <a:pt x="0" y="117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09" name="Google Shape;1009;p37"/>
          <p:cNvSpPr/>
          <p:nvPr/>
        </p:nvSpPr>
        <p:spPr>
          <a:xfrm>
            <a:off x="1678922" y="2767220"/>
            <a:ext cx="6300" cy="6300"/>
          </a:xfrm>
          <a:custGeom>
            <a:avLst/>
            <a:gdLst/>
            <a:ahLst/>
            <a:cxnLst/>
            <a:rect l="l" t="t" r="r" b="b"/>
            <a:pathLst>
              <a:path w="120000" h="120000" extrusionOk="0">
                <a:moveTo>
                  <a:pt x="28571" y="0"/>
                </a:moveTo>
                <a:lnTo>
                  <a:pt x="0" y="114285"/>
                </a:lnTo>
                <a:lnTo>
                  <a:pt x="114285" y="57142"/>
                </a:lnTo>
                <a:lnTo>
                  <a:pt x="2857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10" name="Google Shape;1010;p37"/>
          <p:cNvSpPr/>
          <p:nvPr/>
        </p:nvSpPr>
        <p:spPr>
          <a:xfrm>
            <a:off x="1655000" y="2767220"/>
            <a:ext cx="11400" cy="8700"/>
          </a:xfrm>
          <a:custGeom>
            <a:avLst/>
            <a:gdLst/>
            <a:ahLst/>
            <a:cxnLst/>
            <a:rect l="l" t="t" r="r" b="b"/>
            <a:pathLst>
              <a:path w="120000" h="120000" extrusionOk="0">
                <a:moveTo>
                  <a:pt x="43902" y="116129"/>
                </a:moveTo>
                <a:lnTo>
                  <a:pt x="0" y="0"/>
                </a:lnTo>
                <a:lnTo>
                  <a:pt x="117073" y="19354"/>
                </a:lnTo>
                <a:lnTo>
                  <a:pt x="43902"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11" name="Google Shape;1011;p37"/>
          <p:cNvSpPr/>
          <p:nvPr/>
        </p:nvSpPr>
        <p:spPr>
          <a:xfrm>
            <a:off x="1657518" y="2769737"/>
            <a:ext cx="6300" cy="5100"/>
          </a:xfrm>
          <a:custGeom>
            <a:avLst/>
            <a:gdLst/>
            <a:ahLst/>
            <a:cxnLst/>
            <a:rect l="l" t="t" r="r" b="b"/>
            <a:pathLst>
              <a:path w="120000" h="120000" extrusionOk="0">
                <a:moveTo>
                  <a:pt x="0" y="0"/>
                </a:moveTo>
                <a:lnTo>
                  <a:pt x="57142" y="112500"/>
                </a:lnTo>
                <a:lnTo>
                  <a:pt x="114285" y="375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12" name="Google Shape;1012;p37"/>
          <p:cNvSpPr/>
          <p:nvPr/>
        </p:nvSpPr>
        <p:spPr>
          <a:xfrm>
            <a:off x="1720470" y="2760927"/>
            <a:ext cx="20100" cy="6300"/>
          </a:xfrm>
          <a:custGeom>
            <a:avLst/>
            <a:gdLst/>
            <a:ahLst/>
            <a:cxnLst/>
            <a:rect l="l" t="t" r="r" b="b"/>
            <a:pathLst>
              <a:path w="120000" h="120000" extrusionOk="0">
                <a:moveTo>
                  <a:pt x="42253" y="114285"/>
                </a:moveTo>
                <a:lnTo>
                  <a:pt x="0" y="0"/>
                </a:lnTo>
                <a:lnTo>
                  <a:pt x="118309" y="28571"/>
                </a:lnTo>
                <a:lnTo>
                  <a:pt x="42253"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13" name="Google Shape;1013;p37"/>
          <p:cNvSpPr/>
          <p:nvPr/>
        </p:nvSpPr>
        <p:spPr>
          <a:xfrm>
            <a:off x="1724247" y="2762186"/>
            <a:ext cx="7500" cy="2700"/>
          </a:xfrm>
          <a:custGeom>
            <a:avLst/>
            <a:gdLst/>
            <a:ahLst/>
            <a:cxnLst/>
            <a:rect l="l" t="t" r="r" b="b"/>
            <a:pathLst>
              <a:path w="120000" h="120000" extrusionOk="0">
                <a:moveTo>
                  <a:pt x="0" y="0"/>
                </a:moveTo>
                <a:lnTo>
                  <a:pt x="46153" y="109090"/>
                </a:lnTo>
                <a:lnTo>
                  <a:pt x="115384"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14" name="Google Shape;1014;p37"/>
          <p:cNvSpPr/>
          <p:nvPr/>
        </p:nvSpPr>
        <p:spPr>
          <a:xfrm>
            <a:off x="1709139" y="2750858"/>
            <a:ext cx="9900" cy="12600"/>
          </a:xfrm>
          <a:custGeom>
            <a:avLst/>
            <a:gdLst/>
            <a:ahLst/>
            <a:cxnLst/>
            <a:rect l="l" t="t" r="r" b="b"/>
            <a:pathLst>
              <a:path w="120000" h="120000" extrusionOk="0">
                <a:moveTo>
                  <a:pt x="0" y="117391"/>
                </a:moveTo>
                <a:lnTo>
                  <a:pt x="116571" y="0"/>
                </a:lnTo>
                <a:lnTo>
                  <a:pt x="116571" y="104347"/>
                </a:lnTo>
                <a:lnTo>
                  <a:pt x="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15" name="Google Shape;1015;p37"/>
          <p:cNvSpPr/>
          <p:nvPr/>
        </p:nvSpPr>
        <p:spPr>
          <a:xfrm>
            <a:off x="1712915" y="2754634"/>
            <a:ext cx="3900" cy="7500"/>
          </a:xfrm>
          <a:custGeom>
            <a:avLst/>
            <a:gdLst/>
            <a:ahLst/>
            <a:cxnLst/>
            <a:rect l="l" t="t" r="r" b="b"/>
            <a:pathLst>
              <a:path w="120000" h="120000" extrusionOk="0">
                <a:moveTo>
                  <a:pt x="112000" y="0"/>
                </a:moveTo>
                <a:lnTo>
                  <a:pt x="0" y="115384"/>
                </a:lnTo>
                <a:lnTo>
                  <a:pt x="112000" y="92307"/>
                </a:lnTo>
                <a:lnTo>
                  <a:pt x="112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16" name="Google Shape;1016;p37"/>
          <p:cNvSpPr/>
          <p:nvPr/>
        </p:nvSpPr>
        <p:spPr>
          <a:xfrm>
            <a:off x="1792235" y="2726944"/>
            <a:ext cx="22500" cy="20100"/>
          </a:xfrm>
          <a:custGeom>
            <a:avLst/>
            <a:gdLst/>
            <a:ahLst/>
            <a:cxnLst/>
            <a:rect l="l" t="t" r="r" b="b"/>
            <a:pathLst>
              <a:path w="120000" h="120000" extrusionOk="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17" name="Google Shape;1017;p37"/>
          <p:cNvSpPr/>
          <p:nvPr/>
        </p:nvSpPr>
        <p:spPr>
          <a:xfrm>
            <a:off x="1794753" y="2728203"/>
            <a:ext cx="17700" cy="15000"/>
          </a:xfrm>
          <a:custGeom>
            <a:avLst/>
            <a:gdLst/>
            <a:ahLst/>
            <a:cxnLst/>
            <a:rect l="l" t="t" r="r" b="b"/>
            <a:pathLst>
              <a:path w="120000" h="120000" extrusionOk="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18" name="Google Shape;1018;p37"/>
          <p:cNvSpPr/>
          <p:nvPr/>
        </p:nvSpPr>
        <p:spPr>
          <a:xfrm>
            <a:off x="1812379" y="2713099"/>
            <a:ext cx="25200" cy="21300"/>
          </a:xfrm>
          <a:custGeom>
            <a:avLst/>
            <a:gdLst/>
            <a:ahLst/>
            <a:cxnLst/>
            <a:rect l="l" t="t" r="r" b="b"/>
            <a:pathLst>
              <a:path w="120000" h="120000" extrusionOk="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19" name="Google Shape;1019;p37"/>
          <p:cNvSpPr/>
          <p:nvPr/>
        </p:nvSpPr>
        <p:spPr>
          <a:xfrm>
            <a:off x="1818674" y="2715616"/>
            <a:ext cx="15000" cy="13800"/>
          </a:xfrm>
          <a:custGeom>
            <a:avLst/>
            <a:gdLst/>
            <a:ahLst/>
            <a:cxnLst/>
            <a:rect l="l" t="t" r="r" b="b"/>
            <a:pathLst>
              <a:path w="120000" h="120000" extrusionOk="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20" name="Google Shape;1020;p37"/>
          <p:cNvSpPr/>
          <p:nvPr/>
        </p:nvSpPr>
        <p:spPr>
          <a:xfrm>
            <a:off x="1857705" y="2684150"/>
            <a:ext cx="29100" cy="20100"/>
          </a:xfrm>
          <a:custGeom>
            <a:avLst/>
            <a:gdLst/>
            <a:ahLst/>
            <a:cxnLst/>
            <a:rect l="l" t="t" r="r" b="b"/>
            <a:pathLst>
              <a:path w="120000" h="120000" extrusionOk="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21" name="Google Shape;1021;p37"/>
          <p:cNvSpPr/>
          <p:nvPr/>
        </p:nvSpPr>
        <p:spPr>
          <a:xfrm>
            <a:off x="1858963" y="2685409"/>
            <a:ext cx="24000" cy="17700"/>
          </a:xfrm>
          <a:custGeom>
            <a:avLst/>
            <a:gdLst/>
            <a:ahLst/>
            <a:cxnLst/>
            <a:rect l="l" t="t" r="r" b="b"/>
            <a:pathLst>
              <a:path w="120000" h="120000" extrusionOk="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22" name="Google Shape;1022;p37"/>
          <p:cNvSpPr/>
          <p:nvPr/>
        </p:nvSpPr>
        <p:spPr>
          <a:xfrm>
            <a:off x="2332360" y="2651425"/>
            <a:ext cx="30300" cy="45300"/>
          </a:xfrm>
          <a:custGeom>
            <a:avLst/>
            <a:gdLst/>
            <a:ahLst/>
            <a:cxnLst/>
            <a:rect l="l" t="t" r="r" b="b"/>
            <a:pathLst>
              <a:path w="120000" h="120000" extrusionOk="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23" name="Google Shape;1023;p37"/>
          <p:cNvSpPr/>
          <p:nvPr/>
        </p:nvSpPr>
        <p:spPr>
          <a:xfrm>
            <a:off x="2334878" y="2652684"/>
            <a:ext cx="25200" cy="40200"/>
          </a:xfrm>
          <a:custGeom>
            <a:avLst/>
            <a:gdLst/>
            <a:ahLst/>
            <a:cxnLst/>
            <a:rect l="l" t="t" r="r" b="b"/>
            <a:pathLst>
              <a:path w="120000" h="120000" extrusionOk="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24" name="Google Shape;1024;p37"/>
          <p:cNvSpPr/>
          <p:nvPr/>
        </p:nvSpPr>
        <p:spPr>
          <a:xfrm>
            <a:off x="2246745" y="2546959"/>
            <a:ext cx="5100" cy="8700"/>
          </a:xfrm>
          <a:custGeom>
            <a:avLst/>
            <a:gdLst/>
            <a:ahLst/>
            <a:cxnLst/>
            <a:rect l="l" t="t" r="r" b="b"/>
            <a:pathLst>
              <a:path w="120000" h="120000" extrusionOk="0">
                <a:moveTo>
                  <a:pt x="0" y="0"/>
                </a:moveTo>
                <a:lnTo>
                  <a:pt x="75000" y="116129"/>
                </a:lnTo>
                <a:lnTo>
                  <a:pt x="112500" y="38709"/>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25" name="Google Shape;1025;p37"/>
          <p:cNvSpPr/>
          <p:nvPr/>
        </p:nvSpPr>
        <p:spPr>
          <a:xfrm>
            <a:off x="2264372" y="2550734"/>
            <a:ext cx="130800" cy="139800"/>
          </a:xfrm>
          <a:custGeom>
            <a:avLst/>
            <a:gdLst/>
            <a:ahLst/>
            <a:cxnLst/>
            <a:rect l="l" t="t" r="r" b="b"/>
            <a:pathLst>
              <a:path w="120000" h="120000" extrusionOk="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26" name="Google Shape;1026;p37"/>
          <p:cNvSpPr/>
          <p:nvPr/>
        </p:nvSpPr>
        <p:spPr>
          <a:xfrm>
            <a:off x="2266890" y="2551993"/>
            <a:ext cx="126000" cy="135900"/>
          </a:xfrm>
          <a:custGeom>
            <a:avLst/>
            <a:gdLst/>
            <a:ahLst/>
            <a:cxnLst/>
            <a:rect l="l" t="t" r="r" b="b"/>
            <a:pathLst>
              <a:path w="120000" h="120000" extrusionOk="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27" name="Google Shape;1027;p37"/>
          <p:cNvSpPr/>
          <p:nvPr/>
        </p:nvSpPr>
        <p:spPr>
          <a:xfrm>
            <a:off x="2361318" y="2661494"/>
            <a:ext cx="15000" cy="25200"/>
          </a:xfrm>
          <a:custGeom>
            <a:avLst/>
            <a:gdLst/>
            <a:ahLst/>
            <a:cxnLst/>
            <a:rect l="l" t="t" r="r" b="b"/>
            <a:pathLst>
              <a:path w="120000" h="120000" extrusionOk="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28" name="Google Shape;1028;p37"/>
          <p:cNvSpPr/>
          <p:nvPr/>
        </p:nvSpPr>
        <p:spPr>
          <a:xfrm>
            <a:off x="2365094" y="2662753"/>
            <a:ext cx="9900" cy="18900"/>
          </a:xfrm>
          <a:custGeom>
            <a:avLst/>
            <a:gdLst/>
            <a:ahLst/>
            <a:cxnLst/>
            <a:rect l="l" t="t" r="r" b="b"/>
            <a:pathLst>
              <a:path w="120000" h="120000" extrusionOk="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29" name="Google Shape;1029;p37"/>
          <p:cNvSpPr/>
          <p:nvPr/>
        </p:nvSpPr>
        <p:spPr>
          <a:xfrm>
            <a:off x="2324805" y="2645133"/>
            <a:ext cx="6300" cy="12600"/>
          </a:xfrm>
          <a:custGeom>
            <a:avLst/>
            <a:gdLst/>
            <a:ahLst/>
            <a:cxnLst/>
            <a:rect l="l" t="t" r="r" b="b"/>
            <a:pathLst>
              <a:path w="120000" h="120000" extrusionOk="0">
                <a:moveTo>
                  <a:pt x="114285" y="117391"/>
                </a:moveTo>
                <a:lnTo>
                  <a:pt x="0" y="52173"/>
                </a:lnTo>
                <a:lnTo>
                  <a:pt x="114285" y="0"/>
                </a:lnTo>
                <a:lnTo>
                  <a:pt x="114285"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0" name="Google Shape;1030;p37"/>
          <p:cNvSpPr/>
          <p:nvPr/>
        </p:nvSpPr>
        <p:spPr>
          <a:xfrm>
            <a:off x="2326065" y="2648908"/>
            <a:ext cx="2700" cy="5100"/>
          </a:xfrm>
          <a:custGeom>
            <a:avLst/>
            <a:gdLst/>
            <a:ahLst/>
            <a:cxnLst/>
            <a:rect l="l" t="t" r="r" b="b"/>
            <a:pathLst>
              <a:path w="120000" h="120000" extrusionOk="0">
                <a:moveTo>
                  <a:pt x="0" y="37500"/>
                </a:moveTo>
                <a:lnTo>
                  <a:pt x="109090" y="112500"/>
                </a:lnTo>
                <a:lnTo>
                  <a:pt x="109090" y="0"/>
                </a:lnTo>
                <a:lnTo>
                  <a:pt x="0" y="37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1" name="Google Shape;1031;p37"/>
          <p:cNvSpPr/>
          <p:nvPr/>
        </p:nvSpPr>
        <p:spPr>
          <a:xfrm>
            <a:off x="2313475" y="2636322"/>
            <a:ext cx="7500" cy="21300"/>
          </a:xfrm>
          <a:custGeom>
            <a:avLst/>
            <a:gdLst/>
            <a:ahLst/>
            <a:cxnLst/>
            <a:rect l="l" t="t" r="r" b="b"/>
            <a:pathLst>
              <a:path w="120000" h="120000" extrusionOk="0">
                <a:moveTo>
                  <a:pt x="115384" y="118421"/>
                </a:moveTo>
                <a:lnTo>
                  <a:pt x="0" y="55263"/>
                </a:lnTo>
                <a:lnTo>
                  <a:pt x="92307" y="0"/>
                </a:lnTo>
                <a:lnTo>
                  <a:pt x="115384" y="1184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2" name="Google Shape;1032;p37"/>
          <p:cNvSpPr/>
          <p:nvPr/>
        </p:nvSpPr>
        <p:spPr>
          <a:xfrm>
            <a:off x="2314733" y="2641356"/>
            <a:ext cx="2700" cy="8700"/>
          </a:xfrm>
          <a:custGeom>
            <a:avLst/>
            <a:gdLst/>
            <a:ahLst/>
            <a:cxnLst/>
            <a:rect l="l" t="t" r="r" b="b"/>
            <a:pathLst>
              <a:path w="120000" h="120000" extrusionOk="0">
                <a:moveTo>
                  <a:pt x="0" y="58064"/>
                </a:moveTo>
                <a:lnTo>
                  <a:pt x="109090" y="116129"/>
                </a:lnTo>
                <a:lnTo>
                  <a:pt x="109090"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3" name="Google Shape;1033;p37"/>
          <p:cNvSpPr/>
          <p:nvPr/>
        </p:nvSpPr>
        <p:spPr>
          <a:xfrm>
            <a:off x="2344950" y="2647650"/>
            <a:ext cx="7500" cy="7500"/>
          </a:xfrm>
          <a:custGeom>
            <a:avLst/>
            <a:gdLst/>
            <a:ahLst/>
            <a:cxnLst/>
            <a:rect l="l" t="t" r="r" b="b"/>
            <a:pathLst>
              <a:path w="120000" h="120000" extrusionOk="0">
                <a:moveTo>
                  <a:pt x="67200" y="115384"/>
                </a:moveTo>
                <a:lnTo>
                  <a:pt x="0" y="69230"/>
                </a:lnTo>
                <a:lnTo>
                  <a:pt x="48000" y="0"/>
                </a:lnTo>
                <a:lnTo>
                  <a:pt x="115200" y="46153"/>
                </a:lnTo>
                <a:lnTo>
                  <a:pt x="672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4" name="Google Shape;1034;p37"/>
          <p:cNvSpPr/>
          <p:nvPr/>
        </p:nvSpPr>
        <p:spPr>
          <a:xfrm>
            <a:off x="2347468" y="2648908"/>
            <a:ext cx="1200" cy="2700"/>
          </a:xfrm>
          <a:custGeom>
            <a:avLst/>
            <a:gdLst/>
            <a:ahLst/>
            <a:cxnLst/>
            <a:rect l="l" t="t" r="r" b="b"/>
            <a:pathLst>
              <a:path w="120000" h="120000" extrusionOk="0">
                <a:moveTo>
                  <a:pt x="0" y="54545"/>
                </a:moveTo>
                <a:lnTo>
                  <a:pt x="96000" y="109090"/>
                </a:lnTo>
                <a:lnTo>
                  <a:pt x="96000" y="54545"/>
                </a:lnTo>
                <a:lnTo>
                  <a:pt x="0" y="0"/>
                </a:lnTo>
                <a:lnTo>
                  <a:pt x="0" y="5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5" name="Google Shape;1035;p37"/>
          <p:cNvSpPr/>
          <p:nvPr/>
        </p:nvSpPr>
        <p:spPr>
          <a:xfrm>
            <a:off x="2326065" y="2627512"/>
            <a:ext cx="21300" cy="22500"/>
          </a:xfrm>
          <a:custGeom>
            <a:avLst/>
            <a:gdLst/>
            <a:ahLst/>
            <a:cxnLst/>
            <a:rect l="l" t="t" r="r" b="b"/>
            <a:pathLst>
              <a:path w="120000" h="120000" extrusionOk="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6" name="Google Shape;1036;p37"/>
          <p:cNvSpPr/>
          <p:nvPr/>
        </p:nvSpPr>
        <p:spPr>
          <a:xfrm>
            <a:off x="2331101" y="2630029"/>
            <a:ext cx="12600" cy="18900"/>
          </a:xfrm>
          <a:custGeom>
            <a:avLst/>
            <a:gdLst/>
            <a:ahLst/>
            <a:cxnLst/>
            <a:rect l="l" t="t" r="r" b="b"/>
            <a:pathLst>
              <a:path w="120000" h="120000" extrusionOk="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7" name="Google Shape;1037;p37"/>
          <p:cNvSpPr/>
          <p:nvPr/>
        </p:nvSpPr>
        <p:spPr>
          <a:xfrm>
            <a:off x="2323547" y="2636322"/>
            <a:ext cx="9900" cy="9900"/>
          </a:xfrm>
          <a:custGeom>
            <a:avLst/>
            <a:gdLst/>
            <a:ahLst/>
            <a:cxnLst/>
            <a:rect l="l" t="t" r="r" b="b"/>
            <a:pathLst>
              <a:path w="120000" h="120000" extrusionOk="0">
                <a:moveTo>
                  <a:pt x="66666" y="116666"/>
                </a:moveTo>
                <a:lnTo>
                  <a:pt x="0" y="16666"/>
                </a:lnTo>
                <a:lnTo>
                  <a:pt x="50000" y="0"/>
                </a:lnTo>
                <a:lnTo>
                  <a:pt x="116666" y="33333"/>
                </a:lnTo>
                <a:lnTo>
                  <a:pt x="66666"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8" name="Google Shape;1038;p37"/>
          <p:cNvSpPr/>
          <p:nvPr/>
        </p:nvSpPr>
        <p:spPr>
          <a:xfrm>
            <a:off x="2326065" y="2637581"/>
            <a:ext cx="5100" cy="6300"/>
          </a:xfrm>
          <a:custGeom>
            <a:avLst/>
            <a:gdLst/>
            <a:ahLst/>
            <a:cxnLst/>
            <a:rect l="l" t="t" r="r" b="b"/>
            <a:pathLst>
              <a:path w="120000" h="120000" extrusionOk="0">
                <a:moveTo>
                  <a:pt x="0" y="28571"/>
                </a:moveTo>
                <a:lnTo>
                  <a:pt x="75000" y="114285"/>
                </a:lnTo>
                <a:lnTo>
                  <a:pt x="112500" y="57142"/>
                </a:lnTo>
                <a:lnTo>
                  <a:pt x="37500" y="0"/>
                </a:lnTo>
                <a:lnTo>
                  <a:pt x="0" y="28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39" name="Google Shape;1039;p37"/>
          <p:cNvSpPr/>
          <p:nvPr/>
        </p:nvSpPr>
        <p:spPr>
          <a:xfrm>
            <a:off x="2304661" y="2617442"/>
            <a:ext cx="13800" cy="24000"/>
          </a:xfrm>
          <a:custGeom>
            <a:avLst/>
            <a:gdLst/>
            <a:ahLst/>
            <a:cxnLst/>
            <a:rect l="l" t="t" r="r" b="b"/>
            <a:pathLst>
              <a:path w="120000" h="120000" extrusionOk="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0" name="Google Shape;1040;p37"/>
          <p:cNvSpPr/>
          <p:nvPr/>
        </p:nvSpPr>
        <p:spPr>
          <a:xfrm>
            <a:off x="2307179" y="2619960"/>
            <a:ext cx="9900" cy="17700"/>
          </a:xfrm>
          <a:custGeom>
            <a:avLst/>
            <a:gdLst/>
            <a:ahLst/>
            <a:cxnLst/>
            <a:rect l="l" t="t" r="r" b="b"/>
            <a:pathLst>
              <a:path w="120000" h="120000" extrusionOk="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1" name="Google Shape;1041;p37"/>
          <p:cNvSpPr/>
          <p:nvPr/>
        </p:nvSpPr>
        <p:spPr>
          <a:xfrm>
            <a:off x="2020119" y="2606114"/>
            <a:ext cx="35100" cy="33900"/>
          </a:xfrm>
          <a:custGeom>
            <a:avLst/>
            <a:gdLst/>
            <a:ahLst/>
            <a:cxnLst/>
            <a:rect l="l" t="t" r="r" b="b"/>
            <a:pathLst>
              <a:path w="120000" h="120000" extrusionOk="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2" name="Google Shape;1042;p37"/>
          <p:cNvSpPr/>
          <p:nvPr/>
        </p:nvSpPr>
        <p:spPr>
          <a:xfrm>
            <a:off x="2021379" y="2607373"/>
            <a:ext cx="30300" cy="29100"/>
          </a:xfrm>
          <a:custGeom>
            <a:avLst/>
            <a:gdLst/>
            <a:ahLst/>
            <a:cxnLst/>
            <a:rect l="l" t="t" r="r" b="b"/>
            <a:pathLst>
              <a:path w="120000" h="120000" extrusionOk="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3" name="Google Shape;1043;p37"/>
          <p:cNvSpPr/>
          <p:nvPr/>
        </p:nvSpPr>
        <p:spPr>
          <a:xfrm>
            <a:off x="2315993" y="2599821"/>
            <a:ext cx="16500" cy="32700"/>
          </a:xfrm>
          <a:custGeom>
            <a:avLst/>
            <a:gdLst/>
            <a:ahLst/>
            <a:cxnLst/>
            <a:rect l="l" t="t" r="r" b="b"/>
            <a:pathLst>
              <a:path w="120000" h="120000" extrusionOk="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4" name="Google Shape;1044;p37"/>
          <p:cNvSpPr/>
          <p:nvPr/>
        </p:nvSpPr>
        <p:spPr>
          <a:xfrm>
            <a:off x="2317251" y="2601080"/>
            <a:ext cx="12600" cy="29100"/>
          </a:xfrm>
          <a:custGeom>
            <a:avLst/>
            <a:gdLst/>
            <a:ahLst/>
            <a:cxnLst/>
            <a:rect l="l" t="t" r="r" b="b"/>
            <a:pathLst>
              <a:path w="120000" h="120000" extrusionOk="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5" name="Google Shape;1045;p37"/>
          <p:cNvSpPr/>
          <p:nvPr/>
        </p:nvSpPr>
        <p:spPr>
          <a:xfrm>
            <a:off x="2292071" y="2594787"/>
            <a:ext cx="22500" cy="29100"/>
          </a:xfrm>
          <a:custGeom>
            <a:avLst/>
            <a:gdLst/>
            <a:ahLst/>
            <a:cxnLst/>
            <a:rect l="l" t="t" r="r" b="b"/>
            <a:pathLst>
              <a:path w="120000" h="120000" extrusionOk="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6" name="Google Shape;1046;p37"/>
          <p:cNvSpPr/>
          <p:nvPr/>
        </p:nvSpPr>
        <p:spPr>
          <a:xfrm>
            <a:off x="2293330" y="2598562"/>
            <a:ext cx="20100" cy="21300"/>
          </a:xfrm>
          <a:custGeom>
            <a:avLst/>
            <a:gdLst/>
            <a:ahLst/>
            <a:cxnLst/>
            <a:rect l="l" t="t" r="r" b="b"/>
            <a:pathLst>
              <a:path w="120000" h="120000" extrusionOk="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7" name="Google Shape;1047;p37"/>
          <p:cNvSpPr/>
          <p:nvPr/>
        </p:nvSpPr>
        <p:spPr>
          <a:xfrm>
            <a:off x="2039005" y="2591011"/>
            <a:ext cx="18900" cy="12600"/>
          </a:xfrm>
          <a:custGeom>
            <a:avLst/>
            <a:gdLst/>
            <a:ahLst/>
            <a:cxnLst/>
            <a:rect l="l" t="t" r="r" b="b"/>
            <a:pathLst>
              <a:path w="120000" h="120000" extrusionOk="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8" name="Google Shape;1048;p37"/>
          <p:cNvSpPr/>
          <p:nvPr/>
        </p:nvSpPr>
        <p:spPr>
          <a:xfrm>
            <a:off x="2040264" y="2592270"/>
            <a:ext cx="13800" cy="9900"/>
          </a:xfrm>
          <a:custGeom>
            <a:avLst/>
            <a:gdLst/>
            <a:ahLst/>
            <a:cxnLst/>
            <a:rect l="l" t="t" r="r" b="b"/>
            <a:pathLst>
              <a:path w="120000" h="120000" extrusionOk="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49" name="Google Shape;1049;p37"/>
          <p:cNvSpPr/>
          <p:nvPr/>
        </p:nvSpPr>
        <p:spPr>
          <a:xfrm>
            <a:off x="2117065" y="2533113"/>
            <a:ext cx="15000" cy="18900"/>
          </a:xfrm>
          <a:custGeom>
            <a:avLst/>
            <a:gdLst/>
            <a:ahLst/>
            <a:cxnLst/>
            <a:rect l="l" t="t" r="r" b="b"/>
            <a:pathLst>
              <a:path w="120000" h="120000" extrusionOk="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50" name="Google Shape;1050;p37"/>
          <p:cNvSpPr/>
          <p:nvPr/>
        </p:nvSpPr>
        <p:spPr>
          <a:xfrm>
            <a:off x="2119584" y="2535630"/>
            <a:ext cx="11400" cy="13800"/>
          </a:xfrm>
          <a:custGeom>
            <a:avLst/>
            <a:gdLst/>
            <a:ahLst/>
            <a:cxnLst/>
            <a:rect l="l" t="t" r="r" b="b"/>
            <a:pathLst>
              <a:path w="120000" h="120000" extrusionOk="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51" name="Google Shape;1051;p37"/>
          <p:cNvSpPr/>
          <p:nvPr/>
        </p:nvSpPr>
        <p:spPr>
          <a:xfrm>
            <a:off x="1817416" y="2533113"/>
            <a:ext cx="33900" cy="18900"/>
          </a:xfrm>
          <a:custGeom>
            <a:avLst/>
            <a:gdLst/>
            <a:ahLst/>
            <a:cxnLst/>
            <a:rect l="l" t="t" r="r" b="b"/>
            <a:pathLst>
              <a:path w="120000" h="120000" extrusionOk="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52" name="Google Shape;1052;p37"/>
          <p:cNvSpPr/>
          <p:nvPr/>
        </p:nvSpPr>
        <p:spPr>
          <a:xfrm>
            <a:off x="1822452" y="2534372"/>
            <a:ext cx="29100" cy="15000"/>
          </a:xfrm>
          <a:custGeom>
            <a:avLst/>
            <a:gdLst/>
            <a:ahLst/>
            <a:cxnLst/>
            <a:rect l="l" t="t" r="r" b="b"/>
            <a:pathLst>
              <a:path w="120000" h="120000" extrusionOk="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53" name="Google Shape;1053;p37"/>
          <p:cNvSpPr/>
          <p:nvPr/>
        </p:nvSpPr>
        <p:spPr>
          <a:xfrm>
            <a:off x="2134692" y="2528079"/>
            <a:ext cx="11400" cy="8700"/>
          </a:xfrm>
          <a:custGeom>
            <a:avLst/>
            <a:gdLst/>
            <a:ahLst/>
            <a:cxnLst/>
            <a:rect l="l" t="t" r="r" b="b"/>
            <a:pathLst>
              <a:path w="120000" h="120000" extrusionOk="0">
                <a:moveTo>
                  <a:pt x="14634" y="116129"/>
                </a:moveTo>
                <a:lnTo>
                  <a:pt x="0" y="0"/>
                </a:lnTo>
                <a:lnTo>
                  <a:pt x="117073" y="38709"/>
                </a:lnTo>
                <a:lnTo>
                  <a:pt x="14634"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54" name="Google Shape;1054;p37"/>
          <p:cNvSpPr/>
          <p:nvPr/>
        </p:nvSpPr>
        <p:spPr>
          <a:xfrm>
            <a:off x="2135950" y="2531855"/>
            <a:ext cx="6300" cy="2700"/>
          </a:xfrm>
          <a:custGeom>
            <a:avLst/>
            <a:gdLst/>
            <a:ahLst/>
            <a:cxnLst/>
            <a:rect l="l" t="t" r="r" b="b"/>
            <a:pathLst>
              <a:path w="120000" h="120000" extrusionOk="0">
                <a:moveTo>
                  <a:pt x="0" y="0"/>
                </a:moveTo>
                <a:lnTo>
                  <a:pt x="28571" y="109090"/>
                </a:lnTo>
                <a:lnTo>
                  <a:pt x="114285"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55" name="Google Shape;1055;p37"/>
          <p:cNvSpPr/>
          <p:nvPr/>
        </p:nvSpPr>
        <p:spPr>
          <a:xfrm>
            <a:off x="1852668" y="2518009"/>
            <a:ext cx="17700" cy="17700"/>
          </a:xfrm>
          <a:custGeom>
            <a:avLst/>
            <a:gdLst/>
            <a:ahLst/>
            <a:cxnLst/>
            <a:rect l="l" t="t" r="r" b="b"/>
            <a:pathLst>
              <a:path w="120000" h="120000" extrusionOk="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56" name="Google Shape;1056;p37"/>
          <p:cNvSpPr/>
          <p:nvPr/>
        </p:nvSpPr>
        <p:spPr>
          <a:xfrm>
            <a:off x="1856445" y="2520527"/>
            <a:ext cx="12600" cy="12600"/>
          </a:xfrm>
          <a:custGeom>
            <a:avLst/>
            <a:gdLst/>
            <a:ahLst/>
            <a:cxnLst/>
            <a:rect l="l" t="t" r="r" b="b"/>
            <a:pathLst>
              <a:path w="120000" h="120000" extrusionOk="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57" name="Google Shape;1057;p37"/>
          <p:cNvSpPr/>
          <p:nvPr/>
        </p:nvSpPr>
        <p:spPr>
          <a:xfrm>
            <a:off x="1755723" y="2422353"/>
            <a:ext cx="50400" cy="27600"/>
          </a:xfrm>
          <a:custGeom>
            <a:avLst/>
            <a:gdLst/>
            <a:ahLst/>
            <a:cxnLst/>
            <a:rect l="l" t="t" r="r" b="b"/>
            <a:pathLst>
              <a:path w="120000" h="120000" extrusionOk="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58" name="Google Shape;1058;p37"/>
          <p:cNvSpPr/>
          <p:nvPr/>
        </p:nvSpPr>
        <p:spPr>
          <a:xfrm>
            <a:off x="1756982" y="2424870"/>
            <a:ext cx="44100" cy="22500"/>
          </a:xfrm>
          <a:custGeom>
            <a:avLst/>
            <a:gdLst/>
            <a:ahLst/>
            <a:cxnLst/>
            <a:rect l="l" t="t" r="r" b="b"/>
            <a:pathLst>
              <a:path w="120000" h="120000" extrusionOk="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59" name="Google Shape;1059;p37"/>
          <p:cNvSpPr/>
          <p:nvPr/>
        </p:nvSpPr>
        <p:spPr>
          <a:xfrm>
            <a:off x="2586684" y="3168727"/>
            <a:ext cx="454500" cy="300600"/>
          </a:xfrm>
          <a:custGeom>
            <a:avLst/>
            <a:gdLst/>
            <a:ahLst/>
            <a:cxnLst/>
            <a:rect l="l" t="t" r="r" b="b"/>
            <a:pathLst>
              <a:path w="120000" h="120000" extrusionOk="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60" name="Google Shape;1060;p37"/>
          <p:cNvSpPr/>
          <p:nvPr/>
        </p:nvSpPr>
        <p:spPr>
          <a:xfrm>
            <a:off x="3005943" y="3407869"/>
            <a:ext cx="15000" cy="41700"/>
          </a:xfrm>
          <a:custGeom>
            <a:avLst/>
            <a:gdLst/>
            <a:ahLst/>
            <a:cxnLst/>
            <a:rect l="l" t="t" r="r" b="b"/>
            <a:pathLst>
              <a:path w="120000" h="120000" extrusionOk="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61" name="Google Shape;1061;p37"/>
          <p:cNvSpPr/>
          <p:nvPr/>
        </p:nvSpPr>
        <p:spPr>
          <a:xfrm>
            <a:off x="2964394" y="3417938"/>
            <a:ext cx="56700" cy="64200"/>
          </a:xfrm>
          <a:custGeom>
            <a:avLst/>
            <a:gdLst/>
            <a:ahLst/>
            <a:cxnLst/>
            <a:rect l="l" t="t" r="r" b="b"/>
            <a:pathLst>
              <a:path w="120000" h="120000" extrusionOk="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62" name="Google Shape;1062;p37"/>
          <p:cNvSpPr/>
          <p:nvPr/>
        </p:nvSpPr>
        <p:spPr>
          <a:xfrm>
            <a:off x="3005943" y="3449403"/>
            <a:ext cx="89400" cy="45300"/>
          </a:xfrm>
          <a:custGeom>
            <a:avLst/>
            <a:gdLst/>
            <a:ahLst/>
            <a:cxnLst/>
            <a:rect l="l" t="t" r="r" b="b"/>
            <a:pathLst>
              <a:path w="120000" h="120000" extrusionOk="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63" name="Google Shape;1063;p37"/>
          <p:cNvSpPr/>
          <p:nvPr/>
        </p:nvSpPr>
        <p:spPr>
          <a:xfrm>
            <a:off x="3033642" y="3464507"/>
            <a:ext cx="63000" cy="65400"/>
          </a:xfrm>
          <a:custGeom>
            <a:avLst/>
            <a:gdLst/>
            <a:ahLst/>
            <a:cxnLst/>
            <a:rect l="l" t="t" r="r" b="b"/>
            <a:pathLst>
              <a:path w="120000" h="120000" extrusionOk="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64" name="Google Shape;1064;p37"/>
          <p:cNvSpPr/>
          <p:nvPr/>
        </p:nvSpPr>
        <p:spPr>
          <a:xfrm>
            <a:off x="2994611" y="3473318"/>
            <a:ext cx="32700" cy="21300"/>
          </a:xfrm>
          <a:custGeom>
            <a:avLst/>
            <a:gdLst/>
            <a:ahLst/>
            <a:cxnLst/>
            <a:rect l="l" t="t" r="r" b="b"/>
            <a:pathLst>
              <a:path w="120000" h="120000" extrusionOk="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65" name="Google Shape;1065;p37"/>
          <p:cNvSpPr/>
          <p:nvPr/>
        </p:nvSpPr>
        <p:spPr>
          <a:xfrm>
            <a:off x="3058822" y="3523664"/>
            <a:ext cx="48900" cy="42900"/>
          </a:xfrm>
          <a:custGeom>
            <a:avLst/>
            <a:gdLst/>
            <a:ahLst/>
            <a:cxnLst/>
            <a:rect l="l" t="t" r="r" b="b"/>
            <a:pathLst>
              <a:path w="120000" h="120000" extrusionOk="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66" name="Google Shape;1066;p37"/>
          <p:cNvSpPr/>
          <p:nvPr/>
        </p:nvSpPr>
        <p:spPr>
          <a:xfrm>
            <a:off x="3104147" y="3548836"/>
            <a:ext cx="83100" cy="35100"/>
          </a:xfrm>
          <a:custGeom>
            <a:avLst/>
            <a:gdLst/>
            <a:ahLst/>
            <a:cxnLst/>
            <a:rect l="l" t="t" r="r" b="b"/>
            <a:pathLst>
              <a:path w="120000" h="120000" extrusionOk="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67" name="Google Shape;1067;p37"/>
          <p:cNvSpPr/>
          <p:nvPr/>
        </p:nvSpPr>
        <p:spPr>
          <a:xfrm>
            <a:off x="5287311" y="3091949"/>
            <a:ext cx="247800" cy="234000"/>
          </a:xfrm>
          <a:custGeom>
            <a:avLst/>
            <a:gdLst/>
            <a:ahLst/>
            <a:cxnLst/>
            <a:rect l="l" t="t" r="r" b="b"/>
            <a:pathLst>
              <a:path w="120000" h="120000" extrusionOk="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68" name="Google Shape;1068;p37"/>
          <p:cNvSpPr/>
          <p:nvPr/>
        </p:nvSpPr>
        <p:spPr>
          <a:xfrm>
            <a:off x="5279757" y="3061742"/>
            <a:ext cx="217800" cy="165000"/>
          </a:xfrm>
          <a:custGeom>
            <a:avLst/>
            <a:gdLst/>
            <a:ahLst/>
            <a:cxnLst/>
            <a:rect l="l" t="t" r="r" b="b"/>
            <a:pathLst>
              <a:path w="120000" h="120000" extrusionOk="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69" name="Google Shape;1069;p37"/>
          <p:cNvSpPr/>
          <p:nvPr/>
        </p:nvSpPr>
        <p:spPr>
          <a:xfrm>
            <a:off x="5032986" y="3036569"/>
            <a:ext cx="288300" cy="265500"/>
          </a:xfrm>
          <a:custGeom>
            <a:avLst/>
            <a:gdLst/>
            <a:ahLst/>
            <a:cxnLst/>
            <a:rect l="l" t="t" r="r" b="b"/>
            <a:pathLst>
              <a:path w="120000" h="120000" extrusionOk="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70" name="Google Shape;1070;p37"/>
          <p:cNvSpPr/>
          <p:nvPr/>
        </p:nvSpPr>
        <p:spPr>
          <a:xfrm>
            <a:off x="5068239" y="3216555"/>
            <a:ext cx="25200" cy="26400"/>
          </a:xfrm>
          <a:custGeom>
            <a:avLst/>
            <a:gdLst/>
            <a:ahLst/>
            <a:cxnLst/>
            <a:rect l="l" t="t" r="r" b="b"/>
            <a:pathLst>
              <a:path w="120000" h="120000" extrusionOk="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71" name="Google Shape;1071;p37"/>
          <p:cNvSpPr/>
          <p:nvPr/>
        </p:nvSpPr>
        <p:spPr>
          <a:xfrm>
            <a:off x="4951149" y="3080622"/>
            <a:ext cx="144900" cy="151200"/>
          </a:xfrm>
          <a:custGeom>
            <a:avLst/>
            <a:gdLst/>
            <a:ahLst/>
            <a:cxnLst/>
            <a:rect l="l" t="t" r="r" b="b"/>
            <a:pathLst>
              <a:path w="120000" h="120000" extrusionOk="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72" name="Google Shape;1072;p37"/>
          <p:cNvSpPr/>
          <p:nvPr/>
        </p:nvSpPr>
        <p:spPr>
          <a:xfrm>
            <a:off x="4900787" y="3084398"/>
            <a:ext cx="100500" cy="90600"/>
          </a:xfrm>
          <a:custGeom>
            <a:avLst/>
            <a:gdLst/>
            <a:ahLst/>
            <a:cxnLst/>
            <a:rect l="l" t="t" r="r" b="b"/>
            <a:pathLst>
              <a:path w="120000" h="120000" extrusionOk="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73" name="Google Shape;1073;p37"/>
          <p:cNvSpPr/>
          <p:nvPr/>
        </p:nvSpPr>
        <p:spPr>
          <a:xfrm>
            <a:off x="4888197" y="3157399"/>
            <a:ext cx="65400" cy="75300"/>
          </a:xfrm>
          <a:custGeom>
            <a:avLst/>
            <a:gdLst/>
            <a:ahLst/>
            <a:cxnLst/>
            <a:rect l="l" t="t" r="r" b="b"/>
            <a:pathLst>
              <a:path w="120000" h="120000" extrusionOk="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74" name="Google Shape;1074;p37"/>
          <p:cNvSpPr/>
          <p:nvPr/>
        </p:nvSpPr>
        <p:spPr>
          <a:xfrm>
            <a:off x="4878125" y="3132226"/>
            <a:ext cx="40200" cy="96900"/>
          </a:xfrm>
          <a:custGeom>
            <a:avLst/>
            <a:gdLst/>
            <a:ahLst/>
            <a:cxnLst/>
            <a:rect l="l" t="t" r="r" b="b"/>
            <a:pathLst>
              <a:path w="120000" h="120000" extrusionOk="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75" name="Google Shape;1075;p37"/>
          <p:cNvSpPr/>
          <p:nvPr/>
        </p:nvSpPr>
        <p:spPr>
          <a:xfrm>
            <a:off x="4885679" y="3178796"/>
            <a:ext cx="319800" cy="268200"/>
          </a:xfrm>
          <a:custGeom>
            <a:avLst/>
            <a:gdLst/>
            <a:ahLst/>
            <a:cxnLst/>
            <a:rect l="l" t="t" r="r" b="b"/>
            <a:pathLst>
              <a:path w="120000" h="120000" extrusionOk="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76" name="Google Shape;1076;p37"/>
          <p:cNvSpPr/>
          <p:nvPr/>
        </p:nvSpPr>
        <p:spPr>
          <a:xfrm>
            <a:off x="5131191" y="3284522"/>
            <a:ext cx="9900" cy="26400"/>
          </a:xfrm>
          <a:custGeom>
            <a:avLst/>
            <a:gdLst/>
            <a:ahLst/>
            <a:cxnLst/>
            <a:rect l="l" t="t" r="r" b="b"/>
            <a:pathLst>
              <a:path w="120000" h="120000" extrusionOk="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77" name="Google Shape;1077;p37"/>
          <p:cNvSpPr/>
          <p:nvPr/>
        </p:nvSpPr>
        <p:spPr>
          <a:xfrm>
            <a:off x="5147558" y="3283263"/>
            <a:ext cx="66600" cy="57900"/>
          </a:xfrm>
          <a:custGeom>
            <a:avLst/>
            <a:gdLst/>
            <a:ahLst/>
            <a:cxnLst/>
            <a:rect l="l" t="t" r="r" b="b"/>
            <a:pathLst>
              <a:path w="120000" h="120000" extrusionOk="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78" name="Google Shape;1078;p37"/>
          <p:cNvSpPr/>
          <p:nvPr/>
        </p:nvSpPr>
        <p:spPr>
          <a:xfrm>
            <a:off x="5151335" y="3305918"/>
            <a:ext cx="114600" cy="134700"/>
          </a:xfrm>
          <a:custGeom>
            <a:avLst/>
            <a:gdLst/>
            <a:ahLst/>
            <a:cxnLst/>
            <a:rect l="l" t="t" r="r" b="b"/>
            <a:pathLst>
              <a:path w="120000" h="120000" extrusionOk="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79" name="Google Shape;1079;p37"/>
          <p:cNvSpPr/>
          <p:nvPr/>
        </p:nvSpPr>
        <p:spPr>
          <a:xfrm>
            <a:off x="5006546" y="3401575"/>
            <a:ext cx="158700" cy="100500"/>
          </a:xfrm>
          <a:custGeom>
            <a:avLst/>
            <a:gdLst/>
            <a:ahLst/>
            <a:cxnLst/>
            <a:rect l="l" t="t" r="r" b="b"/>
            <a:pathLst>
              <a:path w="120000" h="120000" extrusionOk="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80" name="Google Shape;1080;p37"/>
          <p:cNvSpPr/>
          <p:nvPr/>
        </p:nvSpPr>
        <p:spPr>
          <a:xfrm>
            <a:off x="4232241" y="3088174"/>
            <a:ext cx="306000" cy="312300"/>
          </a:xfrm>
          <a:custGeom>
            <a:avLst/>
            <a:gdLst/>
            <a:ahLst/>
            <a:cxnLst/>
            <a:rect l="l" t="t" r="r" b="b"/>
            <a:pathLst>
              <a:path w="120000" h="120000" extrusionOk="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81" name="Google Shape;1081;p37"/>
          <p:cNvSpPr/>
          <p:nvPr/>
        </p:nvSpPr>
        <p:spPr>
          <a:xfrm>
            <a:off x="4473975" y="3083139"/>
            <a:ext cx="60300" cy="126000"/>
          </a:xfrm>
          <a:custGeom>
            <a:avLst/>
            <a:gdLst/>
            <a:ahLst/>
            <a:cxnLst/>
            <a:rect l="l" t="t" r="r" b="b"/>
            <a:pathLst>
              <a:path w="120000" h="120000" extrusionOk="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82" name="Google Shape;1082;p37"/>
          <p:cNvSpPr/>
          <p:nvPr/>
        </p:nvSpPr>
        <p:spPr>
          <a:xfrm>
            <a:off x="4166771" y="3112088"/>
            <a:ext cx="177600" cy="143400"/>
          </a:xfrm>
          <a:custGeom>
            <a:avLst/>
            <a:gdLst/>
            <a:ahLst/>
            <a:cxnLst/>
            <a:rect l="l" t="t" r="r" b="b"/>
            <a:pathLst>
              <a:path w="120000" h="120000" extrusionOk="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83" name="Google Shape;1083;p37"/>
          <p:cNvSpPr/>
          <p:nvPr/>
        </p:nvSpPr>
        <p:spPr>
          <a:xfrm>
            <a:off x="4107596" y="3255573"/>
            <a:ext cx="123600" cy="107100"/>
          </a:xfrm>
          <a:custGeom>
            <a:avLst/>
            <a:gdLst/>
            <a:ahLst/>
            <a:cxnLst/>
            <a:rect l="l" t="t" r="r" b="b"/>
            <a:pathLst>
              <a:path w="120000" h="120000" extrusionOk="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84" name="Google Shape;1084;p37"/>
          <p:cNvSpPr/>
          <p:nvPr/>
        </p:nvSpPr>
        <p:spPr>
          <a:xfrm>
            <a:off x="4176844" y="3303401"/>
            <a:ext cx="246600" cy="236700"/>
          </a:xfrm>
          <a:custGeom>
            <a:avLst/>
            <a:gdLst/>
            <a:ahLst/>
            <a:cxnLst/>
            <a:rect l="l" t="t" r="r" b="b"/>
            <a:pathLst>
              <a:path w="120000" h="120000" extrusionOk="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85" name="Google Shape;1085;p37"/>
          <p:cNvSpPr/>
          <p:nvPr/>
        </p:nvSpPr>
        <p:spPr>
          <a:xfrm>
            <a:off x="4105078" y="3265642"/>
            <a:ext cx="178800" cy="201300"/>
          </a:xfrm>
          <a:custGeom>
            <a:avLst/>
            <a:gdLst/>
            <a:ahLst/>
            <a:cxnLst/>
            <a:rect l="l" t="t" r="r" b="b"/>
            <a:pathLst>
              <a:path w="120000" h="120000" extrusionOk="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86" name="Google Shape;1086;p37"/>
          <p:cNvSpPr/>
          <p:nvPr/>
        </p:nvSpPr>
        <p:spPr>
          <a:xfrm>
            <a:off x="4098784" y="3439334"/>
            <a:ext cx="91800" cy="68100"/>
          </a:xfrm>
          <a:custGeom>
            <a:avLst/>
            <a:gdLst/>
            <a:ahLst/>
            <a:cxnLst/>
            <a:rect l="l" t="t" r="r" b="b"/>
            <a:pathLst>
              <a:path w="120000" h="120000" extrusionOk="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87" name="Google Shape;1087;p37"/>
          <p:cNvSpPr/>
          <p:nvPr/>
        </p:nvSpPr>
        <p:spPr>
          <a:xfrm>
            <a:off x="4107596" y="3499749"/>
            <a:ext cx="45300" cy="29100"/>
          </a:xfrm>
          <a:custGeom>
            <a:avLst/>
            <a:gdLst/>
            <a:ahLst/>
            <a:cxnLst/>
            <a:rect l="l" t="t" r="r" b="b"/>
            <a:pathLst>
              <a:path w="120000" h="120000" extrusionOk="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88" name="Google Shape;1088;p37"/>
          <p:cNvSpPr/>
          <p:nvPr/>
        </p:nvSpPr>
        <p:spPr>
          <a:xfrm>
            <a:off x="4132777" y="3504783"/>
            <a:ext cx="112200" cy="78000"/>
          </a:xfrm>
          <a:custGeom>
            <a:avLst/>
            <a:gdLst/>
            <a:ahLst/>
            <a:cxnLst/>
            <a:rect l="l" t="t" r="r" b="b"/>
            <a:pathLst>
              <a:path w="120000" h="120000" extrusionOk="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89" name="Google Shape;1089;p37"/>
          <p:cNvSpPr/>
          <p:nvPr/>
        </p:nvSpPr>
        <p:spPr>
          <a:xfrm>
            <a:off x="4156699" y="3543802"/>
            <a:ext cx="44100" cy="45300"/>
          </a:xfrm>
          <a:custGeom>
            <a:avLst/>
            <a:gdLst/>
            <a:ahLst/>
            <a:cxnLst/>
            <a:rect l="l" t="t" r="r" b="b"/>
            <a:pathLst>
              <a:path w="120000" h="120000" extrusionOk="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90" name="Google Shape;1090;p37"/>
          <p:cNvSpPr/>
          <p:nvPr/>
        </p:nvSpPr>
        <p:spPr>
          <a:xfrm>
            <a:off x="4186916" y="3566457"/>
            <a:ext cx="60300" cy="63000"/>
          </a:xfrm>
          <a:custGeom>
            <a:avLst/>
            <a:gdLst/>
            <a:ahLst/>
            <a:cxnLst/>
            <a:rect l="l" t="t" r="r" b="b"/>
            <a:pathLst>
              <a:path w="120000" h="120000" extrusionOk="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91" name="Google Shape;1091;p37"/>
          <p:cNvSpPr/>
          <p:nvPr/>
        </p:nvSpPr>
        <p:spPr>
          <a:xfrm>
            <a:off x="4282602" y="3467024"/>
            <a:ext cx="117000" cy="79200"/>
          </a:xfrm>
          <a:custGeom>
            <a:avLst/>
            <a:gdLst/>
            <a:ahLst/>
            <a:cxnLst/>
            <a:rect l="l" t="t" r="r" b="b"/>
            <a:pathLst>
              <a:path w="120000" h="120000" extrusionOk="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92" name="Google Shape;1092;p37"/>
          <p:cNvSpPr/>
          <p:nvPr/>
        </p:nvSpPr>
        <p:spPr>
          <a:xfrm>
            <a:off x="4230982" y="3531215"/>
            <a:ext cx="91800" cy="99600"/>
          </a:xfrm>
          <a:custGeom>
            <a:avLst/>
            <a:gdLst/>
            <a:ahLst/>
            <a:cxnLst/>
            <a:rect l="l" t="t" r="r" b="b"/>
            <a:pathLst>
              <a:path w="120000" h="120000" extrusionOk="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93" name="Google Shape;1093;p37"/>
          <p:cNvSpPr/>
          <p:nvPr/>
        </p:nvSpPr>
        <p:spPr>
          <a:xfrm>
            <a:off x="4355626" y="3526181"/>
            <a:ext cx="33900" cy="78000"/>
          </a:xfrm>
          <a:custGeom>
            <a:avLst/>
            <a:gdLst/>
            <a:ahLst/>
            <a:cxnLst/>
            <a:rect l="l" t="t" r="r" b="b"/>
            <a:pathLst>
              <a:path w="120000" h="120000" extrusionOk="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94" name="Google Shape;1094;p37"/>
          <p:cNvSpPr/>
          <p:nvPr/>
        </p:nvSpPr>
        <p:spPr>
          <a:xfrm>
            <a:off x="4371993" y="3506043"/>
            <a:ext cx="45300" cy="96900"/>
          </a:xfrm>
          <a:custGeom>
            <a:avLst/>
            <a:gdLst/>
            <a:ahLst/>
            <a:cxnLst/>
            <a:rect l="l" t="t" r="r" b="b"/>
            <a:pathLst>
              <a:path w="120000" h="120000" extrusionOk="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95" name="Google Shape;1095;p37"/>
          <p:cNvSpPr/>
          <p:nvPr/>
        </p:nvSpPr>
        <p:spPr>
          <a:xfrm>
            <a:off x="4361921" y="3327316"/>
            <a:ext cx="239100" cy="182400"/>
          </a:xfrm>
          <a:custGeom>
            <a:avLst/>
            <a:gdLst/>
            <a:ahLst/>
            <a:cxnLst/>
            <a:rect l="l" t="t" r="r" b="b"/>
            <a:pathLst>
              <a:path w="120000" h="120000" extrusionOk="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96" name="Google Shape;1096;p37"/>
          <p:cNvSpPr/>
          <p:nvPr/>
        </p:nvSpPr>
        <p:spPr>
          <a:xfrm>
            <a:off x="4399692" y="3485904"/>
            <a:ext cx="177600" cy="146100"/>
          </a:xfrm>
          <a:custGeom>
            <a:avLst/>
            <a:gdLst/>
            <a:ahLst/>
            <a:cxnLst/>
            <a:rect l="l" t="t" r="r" b="b"/>
            <a:pathLst>
              <a:path w="120000" h="120000" extrusionOk="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97" name="Google Shape;1097;p37"/>
          <p:cNvSpPr/>
          <p:nvPr/>
        </p:nvSpPr>
        <p:spPr>
          <a:xfrm>
            <a:off x="4499156" y="3161175"/>
            <a:ext cx="240600" cy="231600"/>
          </a:xfrm>
          <a:custGeom>
            <a:avLst/>
            <a:gdLst/>
            <a:ahLst/>
            <a:cxnLst/>
            <a:rect l="l" t="t" r="r" b="b"/>
            <a:pathLst>
              <a:path w="120000" h="120000" extrusionOk="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98" name="Google Shape;1098;p37"/>
          <p:cNvSpPr/>
          <p:nvPr/>
        </p:nvSpPr>
        <p:spPr>
          <a:xfrm>
            <a:off x="4563366" y="3329833"/>
            <a:ext cx="162600" cy="252900"/>
          </a:xfrm>
          <a:custGeom>
            <a:avLst/>
            <a:gdLst/>
            <a:ahLst/>
            <a:cxnLst/>
            <a:rect l="l" t="t" r="r" b="b"/>
            <a:pathLst>
              <a:path w="120000" h="120000" extrusionOk="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099" name="Google Shape;1099;p37"/>
          <p:cNvSpPr/>
          <p:nvPr/>
        </p:nvSpPr>
        <p:spPr>
          <a:xfrm>
            <a:off x="4732077" y="3187606"/>
            <a:ext cx="168600" cy="168600"/>
          </a:xfrm>
          <a:custGeom>
            <a:avLst/>
            <a:gdLst/>
            <a:ahLst/>
            <a:cxnLst/>
            <a:rect l="l" t="t" r="r" b="b"/>
            <a:pathLst>
              <a:path w="120000" h="120000" extrusionOk="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00" name="Google Shape;1100;p37"/>
          <p:cNvSpPr/>
          <p:nvPr/>
        </p:nvSpPr>
        <p:spPr>
          <a:xfrm>
            <a:off x="4913378" y="3421713"/>
            <a:ext cx="103200" cy="108300"/>
          </a:xfrm>
          <a:custGeom>
            <a:avLst/>
            <a:gdLst/>
            <a:ahLst/>
            <a:cxnLst/>
            <a:rect l="l" t="t" r="r" b="b"/>
            <a:pathLst>
              <a:path w="120000" h="120000" extrusionOk="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01" name="Google Shape;1101;p37"/>
          <p:cNvSpPr/>
          <p:nvPr/>
        </p:nvSpPr>
        <p:spPr>
          <a:xfrm>
            <a:off x="4693047" y="3338643"/>
            <a:ext cx="246600" cy="303300"/>
          </a:xfrm>
          <a:custGeom>
            <a:avLst/>
            <a:gdLst/>
            <a:ahLst/>
            <a:cxnLst/>
            <a:rect l="l" t="t" r="r" b="b"/>
            <a:pathLst>
              <a:path w="120000" h="120000" extrusionOk="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02" name="Google Shape;1102;p37"/>
          <p:cNvSpPr/>
          <p:nvPr/>
        </p:nvSpPr>
        <p:spPr>
          <a:xfrm>
            <a:off x="4578475" y="3526181"/>
            <a:ext cx="197700" cy="123300"/>
          </a:xfrm>
          <a:custGeom>
            <a:avLst/>
            <a:gdLst/>
            <a:ahLst/>
            <a:cxnLst/>
            <a:rect l="l" t="t" r="r" b="b"/>
            <a:pathLst>
              <a:path w="120000" h="120000" extrusionOk="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03" name="Google Shape;1103;p37"/>
          <p:cNvSpPr/>
          <p:nvPr/>
        </p:nvSpPr>
        <p:spPr>
          <a:xfrm>
            <a:off x="4861758" y="3473318"/>
            <a:ext cx="225300" cy="169800"/>
          </a:xfrm>
          <a:custGeom>
            <a:avLst/>
            <a:gdLst/>
            <a:ahLst/>
            <a:cxnLst/>
            <a:rect l="l" t="t" r="r" b="b"/>
            <a:pathLst>
              <a:path w="120000" h="120000" extrusionOk="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04" name="Google Shape;1104;p37"/>
          <p:cNvSpPr/>
          <p:nvPr/>
        </p:nvSpPr>
        <p:spPr>
          <a:xfrm>
            <a:off x="4982625" y="3514853"/>
            <a:ext cx="153600" cy="202800"/>
          </a:xfrm>
          <a:custGeom>
            <a:avLst/>
            <a:gdLst/>
            <a:ahLst/>
            <a:cxnLst/>
            <a:rect l="l" t="t" r="r" b="b"/>
            <a:pathLst>
              <a:path w="120000" h="120000" extrusionOk="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05" name="Google Shape;1105;p37"/>
          <p:cNvSpPr/>
          <p:nvPr/>
        </p:nvSpPr>
        <p:spPr>
          <a:xfrm>
            <a:off x="4486566" y="3499749"/>
            <a:ext cx="114600" cy="180000"/>
          </a:xfrm>
          <a:custGeom>
            <a:avLst/>
            <a:gdLst/>
            <a:ahLst/>
            <a:cxnLst/>
            <a:rect l="l" t="t" r="r" b="b"/>
            <a:pathLst>
              <a:path w="120000" h="120000" extrusionOk="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06" name="Google Shape;1106;p37"/>
          <p:cNvSpPr/>
          <p:nvPr/>
        </p:nvSpPr>
        <p:spPr>
          <a:xfrm>
            <a:off x="4802583" y="3634424"/>
            <a:ext cx="87900" cy="87900"/>
          </a:xfrm>
          <a:custGeom>
            <a:avLst/>
            <a:gdLst/>
            <a:ahLst/>
            <a:cxnLst/>
            <a:rect l="l" t="t" r="r" b="b"/>
            <a:pathLst>
              <a:path w="120000" h="120000" extrusionOk="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07" name="Google Shape;1107;p37"/>
          <p:cNvSpPr/>
          <p:nvPr/>
        </p:nvSpPr>
        <p:spPr>
          <a:xfrm>
            <a:off x="4801324" y="3713718"/>
            <a:ext cx="27600" cy="24000"/>
          </a:xfrm>
          <a:custGeom>
            <a:avLst/>
            <a:gdLst/>
            <a:ahLst/>
            <a:cxnLst/>
            <a:rect l="l" t="t" r="r" b="b"/>
            <a:pathLst>
              <a:path w="120000" h="120000" extrusionOk="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08" name="Google Shape;1108;p37"/>
          <p:cNvSpPr/>
          <p:nvPr/>
        </p:nvSpPr>
        <p:spPr>
          <a:xfrm>
            <a:off x="4802583" y="3731339"/>
            <a:ext cx="24000" cy="31500"/>
          </a:xfrm>
          <a:custGeom>
            <a:avLst/>
            <a:gdLst/>
            <a:ahLst/>
            <a:cxnLst/>
            <a:rect l="l" t="t" r="r" b="b"/>
            <a:pathLst>
              <a:path w="120000" h="120000" extrusionOk="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09" name="Google Shape;1109;p37"/>
          <p:cNvSpPr/>
          <p:nvPr/>
        </p:nvSpPr>
        <p:spPr>
          <a:xfrm>
            <a:off x="4491602" y="3662114"/>
            <a:ext cx="85800" cy="89400"/>
          </a:xfrm>
          <a:custGeom>
            <a:avLst/>
            <a:gdLst/>
            <a:ahLst/>
            <a:cxnLst/>
            <a:rect l="l" t="t" r="r" b="b"/>
            <a:pathLst>
              <a:path w="120000" h="120000" extrusionOk="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10" name="Google Shape;1110;p37"/>
          <p:cNvSpPr/>
          <p:nvPr/>
        </p:nvSpPr>
        <p:spPr>
          <a:xfrm>
            <a:off x="4525595" y="3638199"/>
            <a:ext cx="119700" cy="132000"/>
          </a:xfrm>
          <a:custGeom>
            <a:avLst/>
            <a:gdLst/>
            <a:ahLst/>
            <a:cxnLst/>
            <a:rect l="l" t="t" r="r" b="b"/>
            <a:pathLst>
              <a:path w="120000" h="120000" extrusionOk="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11" name="Google Shape;1111;p37"/>
          <p:cNvSpPr/>
          <p:nvPr/>
        </p:nvSpPr>
        <p:spPr>
          <a:xfrm>
            <a:off x="4811396" y="3709942"/>
            <a:ext cx="162600" cy="166200"/>
          </a:xfrm>
          <a:custGeom>
            <a:avLst/>
            <a:gdLst/>
            <a:ahLst/>
            <a:cxnLst/>
            <a:rect l="l" t="t" r="r" b="b"/>
            <a:pathLst>
              <a:path w="120000" h="120000" extrusionOk="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12" name="Google Shape;1112;p37"/>
          <p:cNvSpPr/>
          <p:nvPr/>
        </p:nvSpPr>
        <p:spPr>
          <a:xfrm>
            <a:off x="4854203" y="3842099"/>
            <a:ext cx="48900" cy="115800"/>
          </a:xfrm>
          <a:custGeom>
            <a:avLst/>
            <a:gdLst/>
            <a:ahLst/>
            <a:cxnLst/>
            <a:rect l="l" t="t" r="r" b="b"/>
            <a:pathLst>
              <a:path w="120000" h="120000" extrusionOk="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13" name="Google Shape;1113;p37"/>
          <p:cNvSpPr/>
          <p:nvPr/>
        </p:nvSpPr>
        <p:spPr>
          <a:xfrm>
            <a:off x="4540704" y="3618061"/>
            <a:ext cx="292200" cy="283200"/>
          </a:xfrm>
          <a:custGeom>
            <a:avLst/>
            <a:gdLst/>
            <a:ahLst/>
            <a:cxnLst/>
            <a:rect l="l" t="t" r="r" b="b"/>
            <a:pathLst>
              <a:path w="120000" h="120000" extrusionOk="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14" name="Google Shape;1114;p37"/>
          <p:cNvSpPr/>
          <p:nvPr/>
        </p:nvSpPr>
        <p:spPr>
          <a:xfrm>
            <a:off x="4535668" y="3784202"/>
            <a:ext cx="190200" cy="190200"/>
          </a:xfrm>
          <a:custGeom>
            <a:avLst/>
            <a:gdLst/>
            <a:ahLst/>
            <a:cxnLst/>
            <a:rect l="l" t="t" r="r" b="b"/>
            <a:pathLst>
              <a:path w="120000" h="120000" extrusionOk="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15" name="Google Shape;1115;p37"/>
          <p:cNvSpPr/>
          <p:nvPr/>
        </p:nvSpPr>
        <p:spPr>
          <a:xfrm>
            <a:off x="4693047" y="3823220"/>
            <a:ext cx="176400" cy="153600"/>
          </a:xfrm>
          <a:custGeom>
            <a:avLst/>
            <a:gdLst/>
            <a:ahLst/>
            <a:cxnLst/>
            <a:rect l="l" t="t" r="r" b="b"/>
            <a:pathLst>
              <a:path w="120000" h="120000" extrusionOk="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16" name="Google Shape;1116;p37"/>
          <p:cNvSpPr/>
          <p:nvPr/>
        </p:nvSpPr>
        <p:spPr>
          <a:xfrm>
            <a:off x="4743408" y="3939015"/>
            <a:ext cx="117000" cy="111000"/>
          </a:xfrm>
          <a:custGeom>
            <a:avLst/>
            <a:gdLst/>
            <a:ahLst/>
            <a:cxnLst/>
            <a:rect l="l" t="t" r="r" b="b"/>
            <a:pathLst>
              <a:path w="120000" h="120000" extrusionOk="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17" name="Google Shape;1117;p37"/>
          <p:cNvSpPr/>
          <p:nvPr/>
        </p:nvSpPr>
        <p:spPr>
          <a:xfrm>
            <a:off x="4607433" y="4042223"/>
            <a:ext cx="247800" cy="220200"/>
          </a:xfrm>
          <a:custGeom>
            <a:avLst/>
            <a:gdLst/>
            <a:ahLst/>
            <a:cxnLst/>
            <a:rect l="l" t="t" r="r" b="b"/>
            <a:pathLst>
              <a:path w="120000" h="120000" extrusionOk="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18" name="Google Shape;1118;p37"/>
          <p:cNvSpPr/>
          <p:nvPr/>
        </p:nvSpPr>
        <p:spPr>
          <a:xfrm>
            <a:off x="5009064" y="3884893"/>
            <a:ext cx="108300" cy="217800"/>
          </a:xfrm>
          <a:custGeom>
            <a:avLst/>
            <a:gdLst/>
            <a:ahLst/>
            <a:cxnLst/>
            <a:rect l="l" t="t" r="r" b="b"/>
            <a:pathLst>
              <a:path w="120000" h="120000" extrusionOk="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19" name="Google Shape;1119;p37"/>
          <p:cNvSpPr/>
          <p:nvPr/>
        </p:nvSpPr>
        <p:spPr>
          <a:xfrm>
            <a:off x="3163321" y="3507301"/>
            <a:ext cx="175200" cy="251700"/>
          </a:xfrm>
          <a:custGeom>
            <a:avLst/>
            <a:gdLst/>
            <a:ahLst/>
            <a:cxnLst/>
            <a:rect l="l" t="t" r="r" b="b"/>
            <a:pathLst>
              <a:path w="120000" h="120000" extrusionOk="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20" name="Google Shape;1120;p37"/>
          <p:cNvSpPr/>
          <p:nvPr/>
        </p:nvSpPr>
        <p:spPr>
          <a:xfrm>
            <a:off x="3250195" y="3508560"/>
            <a:ext cx="204000" cy="178800"/>
          </a:xfrm>
          <a:custGeom>
            <a:avLst/>
            <a:gdLst/>
            <a:ahLst/>
            <a:cxnLst/>
            <a:rect l="l" t="t" r="r" b="b"/>
            <a:pathLst>
              <a:path w="120000" h="120000" extrusionOk="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21" name="Google Shape;1121;p37"/>
          <p:cNvSpPr/>
          <p:nvPr/>
        </p:nvSpPr>
        <p:spPr>
          <a:xfrm>
            <a:off x="3431496" y="3571492"/>
            <a:ext cx="69300" cy="104400"/>
          </a:xfrm>
          <a:custGeom>
            <a:avLst/>
            <a:gdLst/>
            <a:ahLst/>
            <a:cxnLst/>
            <a:rect l="l" t="t" r="r" b="b"/>
            <a:pathLst>
              <a:path w="120000" h="120000" extrusionOk="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22" name="Google Shape;1122;p37"/>
          <p:cNvSpPr/>
          <p:nvPr/>
        </p:nvSpPr>
        <p:spPr>
          <a:xfrm>
            <a:off x="3479339" y="3605475"/>
            <a:ext cx="61500" cy="59100"/>
          </a:xfrm>
          <a:custGeom>
            <a:avLst/>
            <a:gdLst/>
            <a:ahLst/>
            <a:cxnLst/>
            <a:rect l="l" t="t" r="r" b="b"/>
            <a:pathLst>
              <a:path w="120000" h="120000" extrusionOk="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23" name="Google Shape;1123;p37"/>
          <p:cNvSpPr/>
          <p:nvPr/>
        </p:nvSpPr>
        <p:spPr>
          <a:xfrm>
            <a:off x="3534737" y="3611768"/>
            <a:ext cx="44100" cy="54000"/>
          </a:xfrm>
          <a:custGeom>
            <a:avLst/>
            <a:gdLst/>
            <a:ahLst/>
            <a:cxnLst/>
            <a:rect l="l" t="t" r="r" b="b"/>
            <a:pathLst>
              <a:path w="120000" h="120000" extrusionOk="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24" name="Google Shape;1124;p37"/>
          <p:cNvSpPr/>
          <p:nvPr/>
        </p:nvSpPr>
        <p:spPr>
          <a:xfrm>
            <a:off x="2970690" y="3677218"/>
            <a:ext cx="249300" cy="96900"/>
          </a:xfrm>
          <a:custGeom>
            <a:avLst/>
            <a:gdLst/>
            <a:ahLst/>
            <a:cxnLst/>
            <a:rect l="l" t="t" r="r" b="b"/>
            <a:pathLst>
              <a:path w="120000" h="120000" extrusionOk="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25" name="Google Shape;1125;p37"/>
          <p:cNvSpPr/>
          <p:nvPr/>
        </p:nvSpPr>
        <p:spPr>
          <a:xfrm>
            <a:off x="3126810" y="3699873"/>
            <a:ext cx="189000" cy="280800"/>
          </a:xfrm>
          <a:custGeom>
            <a:avLst/>
            <a:gdLst/>
            <a:ahLst/>
            <a:cxnLst/>
            <a:rect l="l" t="t" r="r" b="b"/>
            <a:pathLst>
              <a:path w="120000" h="120000" extrusionOk="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26" name="Google Shape;1126;p37"/>
          <p:cNvSpPr/>
          <p:nvPr/>
        </p:nvSpPr>
        <p:spPr>
          <a:xfrm>
            <a:off x="3240123" y="3618061"/>
            <a:ext cx="591600" cy="620400"/>
          </a:xfrm>
          <a:custGeom>
            <a:avLst/>
            <a:gdLst/>
            <a:ahLst/>
            <a:cxnLst/>
            <a:rect l="l" t="t" r="r" b="b"/>
            <a:pathLst>
              <a:path w="120000" h="120000" extrusionOk="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27" name="Google Shape;1127;p37"/>
          <p:cNvSpPr/>
          <p:nvPr/>
        </p:nvSpPr>
        <p:spPr>
          <a:xfrm>
            <a:off x="3411351" y="3995653"/>
            <a:ext cx="122100" cy="133500"/>
          </a:xfrm>
          <a:custGeom>
            <a:avLst/>
            <a:gdLst/>
            <a:ahLst/>
            <a:cxnLst/>
            <a:rect l="l" t="t" r="r" b="b"/>
            <a:pathLst>
              <a:path w="120000" h="120000" extrusionOk="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28" name="Google Shape;1128;p37"/>
          <p:cNvSpPr/>
          <p:nvPr/>
        </p:nvSpPr>
        <p:spPr>
          <a:xfrm>
            <a:off x="3243900" y="4035930"/>
            <a:ext cx="300900" cy="669600"/>
          </a:xfrm>
          <a:custGeom>
            <a:avLst/>
            <a:gdLst/>
            <a:ahLst/>
            <a:cxnLst/>
            <a:rect l="l" t="t" r="r" b="b"/>
            <a:pathLst>
              <a:path w="120000" h="120000" extrusionOk="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29" name="Google Shape;1129;p37"/>
          <p:cNvSpPr/>
          <p:nvPr/>
        </p:nvSpPr>
        <p:spPr>
          <a:xfrm>
            <a:off x="3216201" y="3971740"/>
            <a:ext cx="123600" cy="701100"/>
          </a:xfrm>
          <a:custGeom>
            <a:avLst/>
            <a:gdLst/>
            <a:ahLst/>
            <a:cxnLst/>
            <a:rect l="l" t="t" r="r" b="b"/>
            <a:pathLst>
              <a:path w="120000" h="120000" extrusionOk="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0" name="Google Shape;1130;p37"/>
          <p:cNvSpPr/>
          <p:nvPr/>
        </p:nvSpPr>
        <p:spPr>
          <a:xfrm>
            <a:off x="6468284" y="3950342"/>
            <a:ext cx="9900" cy="6300"/>
          </a:xfrm>
          <a:custGeom>
            <a:avLst/>
            <a:gdLst/>
            <a:ahLst/>
            <a:cxnLst/>
            <a:rect l="l" t="t" r="r" b="b"/>
            <a:pathLst>
              <a:path w="120000" h="120000" extrusionOk="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1" name="Google Shape;1131;p37"/>
          <p:cNvSpPr/>
          <p:nvPr/>
        </p:nvSpPr>
        <p:spPr>
          <a:xfrm>
            <a:off x="6427995" y="3908808"/>
            <a:ext cx="7500" cy="7500"/>
          </a:xfrm>
          <a:custGeom>
            <a:avLst/>
            <a:gdLst/>
            <a:ahLst/>
            <a:cxnLst/>
            <a:rect l="l" t="t" r="r" b="b"/>
            <a:pathLst>
              <a:path w="120000" h="120000" extrusionOk="0">
                <a:moveTo>
                  <a:pt x="0" y="0"/>
                </a:moveTo>
                <a:lnTo>
                  <a:pt x="0" y="115384"/>
                </a:lnTo>
                <a:lnTo>
                  <a:pt x="115384" y="115384"/>
                </a:lnTo>
                <a:lnTo>
                  <a:pt x="46153"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2" name="Google Shape;1132;p37"/>
          <p:cNvSpPr/>
          <p:nvPr/>
        </p:nvSpPr>
        <p:spPr>
          <a:xfrm>
            <a:off x="6360007" y="3868531"/>
            <a:ext cx="6300" cy="6300"/>
          </a:xfrm>
          <a:custGeom>
            <a:avLst/>
            <a:gdLst/>
            <a:ahLst/>
            <a:cxnLst/>
            <a:rect l="l" t="t" r="r" b="b"/>
            <a:pathLst>
              <a:path w="120000" h="120000" extrusionOk="0">
                <a:moveTo>
                  <a:pt x="0" y="85714"/>
                </a:moveTo>
                <a:lnTo>
                  <a:pt x="114285" y="114285"/>
                </a:lnTo>
                <a:lnTo>
                  <a:pt x="114285" y="85714"/>
                </a:lnTo>
                <a:lnTo>
                  <a:pt x="28571"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3" name="Google Shape;1133;p37"/>
          <p:cNvSpPr/>
          <p:nvPr/>
        </p:nvSpPr>
        <p:spPr>
          <a:xfrm>
            <a:off x="6333567" y="3868531"/>
            <a:ext cx="17700" cy="11400"/>
          </a:xfrm>
          <a:custGeom>
            <a:avLst/>
            <a:gdLst/>
            <a:ahLst/>
            <a:cxnLst/>
            <a:rect l="l" t="t" r="r" b="b"/>
            <a:pathLst>
              <a:path w="120000" h="120000" extrusionOk="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4" name="Google Shape;1134;p37"/>
          <p:cNvSpPr/>
          <p:nvPr/>
        </p:nvSpPr>
        <p:spPr>
          <a:xfrm>
            <a:off x="6328531" y="3871048"/>
            <a:ext cx="7500" cy="7500"/>
          </a:xfrm>
          <a:custGeom>
            <a:avLst/>
            <a:gdLst/>
            <a:ahLst/>
            <a:cxnLst/>
            <a:rect l="l" t="t" r="r" b="b"/>
            <a:pathLst>
              <a:path w="120000" h="120000" extrusionOk="0">
                <a:moveTo>
                  <a:pt x="48000" y="0"/>
                </a:moveTo>
                <a:lnTo>
                  <a:pt x="115200" y="115384"/>
                </a:lnTo>
                <a:lnTo>
                  <a:pt x="0" y="115384"/>
                </a:lnTo>
                <a:lnTo>
                  <a:pt x="48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5" name="Google Shape;1135;p37"/>
          <p:cNvSpPr/>
          <p:nvPr/>
        </p:nvSpPr>
        <p:spPr>
          <a:xfrm>
            <a:off x="6074206" y="3862238"/>
            <a:ext cx="610500" cy="482100"/>
          </a:xfrm>
          <a:custGeom>
            <a:avLst/>
            <a:gdLst/>
            <a:ahLst/>
            <a:cxnLst/>
            <a:rect l="l" t="t" r="r" b="b"/>
            <a:pathLst>
              <a:path w="120000" h="120000" extrusionOk="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6" name="Google Shape;1136;p37"/>
          <p:cNvSpPr/>
          <p:nvPr/>
        </p:nvSpPr>
        <p:spPr>
          <a:xfrm>
            <a:off x="7086468" y="2105175"/>
            <a:ext cx="75600" cy="39000"/>
          </a:xfrm>
          <a:custGeom>
            <a:avLst/>
            <a:gdLst/>
            <a:ahLst/>
            <a:cxnLst/>
            <a:rect l="l" t="t" r="r" b="b"/>
            <a:pathLst>
              <a:path w="120000" h="120000" extrusionOk="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7" name="Google Shape;1137;p37"/>
          <p:cNvSpPr/>
          <p:nvPr/>
        </p:nvSpPr>
        <p:spPr>
          <a:xfrm>
            <a:off x="6580337" y="1897500"/>
            <a:ext cx="76800" cy="50400"/>
          </a:xfrm>
          <a:custGeom>
            <a:avLst/>
            <a:gdLst/>
            <a:ahLst/>
            <a:cxnLst/>
            <a:rect l="l" t="t" r="r" b="b"/>
            <a:pathLst>
              <a:path w="120000" h="120000" extrusionOk="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8" name="Google Shape;1138;p37"/>
          <p:cNvSpPr/>
          <p:nvPr/>
        </p:nvSpPr>
        <p:spPr>
          <a:xfrm>
            <a:off x="6508573" y="1859741"/>
            <a:ext cx="57900" cy="65400"/>
          </a:xfrm>
          <a:custGeom>
            <a:avLst/>
            <a:gdLst/>
            <a:ahLst/>
            <a:cxnLst/>
            <a:rect l="l" t="t" r="r" b="b"/>
            <a:pathLst>
              <a:path w="120000" h="120000" extrusionOk="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9" name="Google Shape;1139;p37"/>
          <p:cNvSpPr/>
          <p:nvPr/>
        </p:nvSpPr>
        <p:spPr>
          <a:xfrm>
            <a:off x="6434289" y="1854706"/>
            <a:ext cx="99600" cy="91800"/>
          </a:xfrm>
          <a:custGeom>
            <a:avLst/>
            <a:gdLst/>
            <a:ahLst/>
            <a:cxnLst/>
            <a:rect l="l" t="t" r="r" b="b"/>
            <a:pathLst>
              <a:path w="120000" h="120000" extrusionOk="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40" name="Google Shape;1140;p37"/>
          <p:cNvSpPr/>
          <p:nvPr/>
        </p:nvSpPr>
        <p:spPr>
          <a:xfrm>
            <a:off x="6414145" y="1876103"/>
            <a:ext cx="9900" cy="31500"/>
          </a:xfrm>
          <a:custGeom>
            <a:avLst/>
            <a:gdLst/>
            <a:ahLst/>
            <a:cxnLst/>
            <a:rect l="l" t="t" r="r" b="b"/>
            <a:pathLst>
              <a:path w="120000" h="120000" extrusionOk="0">
                <a:moveTo>
                  <a:pt x="66666" y="118909"/>
                </a:moveTo>
                <a:lnTo>
                  <a:pt x="0" y="97090"/>
                </a:lnTo>
                <a:lnTo>
                  <a:pt x="33333" y="0"/>
                </a:lnTo>
                <a:lnTo>
                  <a:pt x="116666" y="53454"/>
                </a:lnTo>
                <a:lnTo>
                  <a:pt x="66666" y="118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41" name="Google Shape;1141;p37"/>
          <p:cNvSpPr/>
          <p:nvPr/>
        </p:nvSpPr>
        <p:spPr>
          <a:xfrm>
            <a:off x="6414145" y="1973019"/>
            <a:ext cx="12600" cy="18900"/>
          </a:xfrm>
          <a:custGeom>
            <a:avLst/>
            <a:gdLst/>
            <a:ahLst/>
            <a:cxnLst/>
            <a:rect l="l" t="t" r="r" b="b"/>
            <a:pathLst>
              <a:path w="120000" h="120000" extrusionOk="0">
                <a:moveTo>
                  <a:pt x="0" y="0"/>
                </a:moveTo>
                <a:lnTo>
                  <a:pt x="78260" y="27692"/>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42" name="Google Shape;1142;p37"/>
          <p:cNvSpPr/>
          <p:nvPr/>
        </p:nvSpPr>
        <p:spPr>
          <a:xfrm>
            <a:off x="6487169" y="1965467"/>
            <a:ext cx="15000" cy="25200"/>
          </a:xfrm>
          <a:custGeom>
            <a:avLst/>
            <a:gdLst/>
            <a:ahLst/>
            <a:cxnLst/>
            <a:rect l="l" t="t" r="r" b="b"/>
            <a:pathLst>
              <a:path w="120000" h="120000" extrusionOk="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43" name="Google Shape;1143;p37"/>
          <p:cNvSpPr/>
          <p:nvPr/>
        </p:nvSpPr>
        <p:spPr>
          <a:xfrm>
            <a:off x="6478356" y="1989380"/>
            <a:ext cx="61500" cy="40200"/>
          </a:xfrm>
          <a:custGeom>
            <a:avLst/>
            <a:gdLst/>
            <a:ahLst/>
            <a:cxnLst/>
            <a:rect l="l" t="t" r="r" b="b"/>
            <a:pathLst>
              <a:path w="120000" h="120000" extrusionOk="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44" name="Google Shape;1144;p37"/>
          <p:cNvSpPr/>
          <p:nvPr/>
        </p:nvSpPr>
        <p:spPr>
          <a:xfrm>
            <a:off x="3994283" y="2325438"/>
            <a:ext cx="165000" cy="111000"/>
          </a:xfrm>
          <a:custGeom>
            <a:avLst/>
            <a:gdLst/>
            <a:ahLst/>
            <a:cxnLst/>
            <a:rect l="l" t="t" r="r" b="b"/>
            <a:pathLst>
              <a:path w="120000" h="120000" extrusionOk="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45" name="Google Shape;1145;p37"/>
          <p:cNvSpPr/>
          <p:nvPr/>
        </p:nvSpPr>
        <p:spPr>
          <a:xfrm>
            <a:off x="1994939" y="3382696"/>
            <a:ext cx="21300" cy="22500"/>
          </a:xfrm>
          <a:custGeom>
            <a:avLst/>
            <a:gdLst/>
            <a:ahLst/>
            <a:cxnLst/>
            <a:rect l="l" t="t" r="r" b="b"/>
            <a:pathLst>
              <a:path w="120000" h="120000" extrusionOk="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46" name="Google Shape;1146;p37"/>
          <p:cNvSpPr/>
          <p:nvPr/>
        </p:nvSpPr>
        <p:spPr>
          <a:xfrm>
            <a:off x="1938283" y="3349971"/>
            <a:ext cx="8700" cy="7500"/>
          </a:xfrm>
          <a:custGeom>
            <a:avLst/>
            <a:gdLst/>
            <a:ahLst/>
            <a:cxnLst/>
            <a:rect l="l" t="t" r="r" b="b"/>
            <a:pathLst>
              <a:path w="120000" h="120000" extrusionOk="0">
                <a:moveTo>
                  <a:pt x="0" y="69230"/>
                </a:moveTo>
                <a:lnTo>
                  <a:pt x="38709" y="115384"/>
                </a:lnTo>
                <a:lnTo>
                  <a:pt x="116129" y="69230"/>
                </a:lnTo>
                <a:lnTo>
                  <a:pt x="77419" y="0"/>
                </a:lnTo>
                <a:lnTo>
                  <a:pt x="19354"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47" name="Google Shape;1147;p37"/>
          <p:cNvSpPr/>
          <p:nvPr/>
        </p:nvSpPr>
        <p:spPr>
          <a:xfrm>
            <a:off x="1963463" y="3362558"/>
            <a:ext cx="6300" cy="5100"/>
          </a:xfrm>
          <a:custGeom>
            <a:avLst/>
            <a:gdLst/>
            <a:ahLst/>
            <a:cxnLst/>
            <a:rect l="l" t="t" r="r" b="b"/>
            <a:pathLst>
              <a:path w="120000" h="120000" extrusionOk="0">
                <a:moveTo>
                  <a:pt x="0" y="0"/>
                </a:moveTo>
                <a:lnTo>
                  <a:pt x="85714" y="11250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48" name="Google Shape;1148;p37"/>
          <p:cNvSpPr/>
          <p:nvPr/>
        </p:nvSpPr>
        <p:spPr>
          <a:xfrm>
            <a:off x="1978572" y="3366333"/>
            <a:ext cx="6300" cy="2700"/>
          </a:xfrm>
          <a:custGeom>
            <a:avLst/>
            <a:gdLst/>
            <a:ahLst/>
            <a:cxnLst/>
            <a:rect l="l" t="t" r="r" b="b"/>
            <a:pathLst>
              <a:path w="120000" h="120000" extrusionOk="0">
                <a:moveTo>
                  <a:pt x="0" y="0"/>
                </a:moveTo>
                <a:lnTo>
                  <a:pt x="85714" y="10909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49" name="Google Shape;1149;p37"/>
          <p:cNvSpPr/>
          <p:nvPr/>
        </p:nvSpPr>
        <p:spPr>
          <a:xfrm>
            <a:off x="1986126" y="3371368"/>
            <a:ext cx="9900" cy="7500"/>
          </a:xfrm>
          <a:custGeom>
            <a:avLst/>
            <a:gdLst/>
            <a:ahLst/>
            <a:cxnLst/>
            <a:rect l="l" t="t" r="r" b="b"/>
            <a:pathLst>
              <a:path w="120000" h="120000" extrusionOk="0">
                <a:moveTo>
                  <a:pt x="50000" y="115384"/>
                </a:moveTo>
                <a:lnTo>
                  <a:pt x="0" y="0"/>
                </a:lnTo>
                <a:lnTo>
                  <a:pt x="116666" y="69230"/>
                </a:lnTo>
                <a:lnTo>
                  <a:pt x="50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0" name="Google Shape;1150;p37"/>
          <p:cNvSpPr/>
          <p:nvPr/>
        </p:nvSpPr>
        <p:spPr>
          <a:xfrm>
            <a:off x="6640771" y="3839582"/>
            <a:ext cx="8700" cy="7500"/>
          </a:xfrm>
          <a:custGeom>
            <a:avLst/>
            <a:gdLst/>
            <a:ahLst/>
            <a:cxnLst/>
            <a:rect l="l" t="t" r="r" b="b"/>
            <a:pathLst>
              <a:path w="120000" h="120000" extrusionOk="0">
                <a:moveTo>
                  <a:pt x="77419" y="115200"/>
                </a:moveTo>
                <a:lnTo>
                  <a:pt x="116129" y="24000"/>
                </a:lnTo>
                <a:lnTo>
                  <a:pt x="0" y="0"/>
                </a:lnTo>
                <a:lnTo>
                  <a:pt x="77419"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1" name="Google Shape;1151;p37"/>
          <p:cNvSpPr/>
          <p:nvPr/>
        </p:nvSpPr>
        <p:spPr>
          <a:xfrm>
            <a:off x="6501019" y="3738891"/>
            <a:ext cx="144900" cy="122100"/>
          </a:xfrm>
          <a:custGeom>
            <a:avLst/>
            <a:gdLst/>
            <a:ahLst/>
            <a:cxnLst/>
            <a:rect l="l" t="t" r="r" b="b"/>
            <a:pathLst>
              <a:path w="120000" h="120000" extrusionOk="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2" name="Google Shape;1152;p37"/>
          <p:cNvSpPr/>
          <p:nvPr/>
        </p:nvSpPr>
        <p:spPr>
          <a:xfrm>
            <a:off x="6659657" y="3745184"/>
            <a:ext cx="24000" cy="25200"/>
          </a:xfrm>
          <a:custGeom>
            <a:avLst/>
            <a:gdLst/>
            <a:ahLst/>
            <a:cxnLst/>
            <a:rect l="l" t="t" r="r" b="b"/>
            <a:pathLst>
              <a:path w="120000" h="120000" extrusionOk="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3" name="Google Shape;1153;p37"/>
          <p:cNvSpPr/>
          <p:nvPr/>
        </p:nvSpPr>
        <p:spPr>
          <a:xfrm>
            <a:off x="6610554" y="3760288"/>
            <a:ext cx="57900" cy="35100"/>
          </a:xfrm>
          <a:custGeom>
            <a:avLst/>
            <a:gdLst/>
            <a:ahLst/>
            <a:cxnLst/>
            <a:rect l="l" t="t" r="r" b="b"/>
            <a:pathLst>
              <a:path w="120000" h="120000" extrusionOk="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4" name="Google Shape;1154;p37"/>
          <p:cNvSpPr/>
          <p:nvPr/>
        </p:nvSpPr>
        <p:spPr>
          <a:xfrm>
            <a:off x="5991110" y="3736373"/>
            <a:ext cx="9900" cy="9900"/>
          </a:xfrm>
          <a:custGeom>
            <a:avLst/>
            <a:gdLst/>
            <a:ahLst/>
            <a:cxnLst/>
            <a:rect l="l" t="t" r="r" b="b"/>
            <a:pathLst>
              <a:path w="120000" h="120000" extrusionOk="0">
                <a:moveTo>
                  <a:pt x="116571" y="83333"/>
                </a:moveTo>
                <a:lnTo>
                  <a:pt x="116571" y="50000"/>
                </a:lnTo>
                <a:lnTo>
                  <a:pt x="48000" y="0"/>
                </a:lnTo>
                <a:lnTo>
                  <a:pt x="0" y="0"/>
                </a:lnTo>
                <a:lnTo>
                  <a:pt x="0" y="116666"/>
                </a:lnTo>
                <a:lnTo>
                  <a:pt x="116571" y="833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5" name="Google Shape;1155;p37"/>
          <p:cNvSpPr/>
          <p:nvPr/>
        </p:nvSpPr>
        <p:spPr>
          <a:xfrm>
            <a:off x="5954598" y="3718753"/>
            <a:ext cx="25200" cy="25200"/>
          </a:xfrm>
          <a:custGeom>
            <a:avLst/>
            <a:gdLst/>
            <a:ahLst/>
            <a:cxnLst/>
            <a:rect l="l" t="t" r="r" b="b"/>
            <a:pathLst>
              <a:path w="120000" h="120000" extrusionOk="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6" name="Google Shape;1156;p37"/>
          <p:cNvSpPr/>
          <p:nvPr/>
        </p:nvSpPr>
        <p:spPr>
          <a:xfrm>
            <a:off x="6212700" y="3770357"/>
            <a:ext cx="6300" cy="9900"/>
          </a:xfrm>
          <a:custGeom>
            <a:avLst/>
            <a:gdLst/>
            <a:ahLst/>
            <a:cxnLst/>
            <a:rect l="l" t="t" r="r" b="b"/>
            <a:pathLst>
              <a:path w="120000" h="120000" extrusionOk="0">
                <a:moveTo>
                  <a:pt x="0" y="116666"/>
                </a:moveTo>
                <a:lnTo>
                  <a:pt x="85714" y="83333"/>
                </a:lnTo>
                <a:lnTo>
                  <a:pt x="114285" y="0"/>
                </a:lnTo>
                <a:lnTo>
                  <a:pt x="0" y="0"/>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7" name="Google Shape;1157;p37"/>
          <p:cNvSpPr/>
          <p:nvPr/>
        </p:nvSpPr>
        <p:spPr>
          <a:xfrm>
            <a:off x="5942008" y="3702390"/>
            <a:ext cx="5100" cy="8700"/>
          </a:xfrm>
          <a:custGeom>
            <a:avLst/>
            <a:gdLst/>
            <a:ahLst/>
            <a:cxnLst/>
            <a:rect l="l" t="t" r="r" b="b"/>
            <a:pathLst>
              <a:path w="120000" h="120000" extrusionOk="0">
                <a:moveTo>
                  <a:pt x="112500" y="38709"/>
                </a:moveTo>
                <a:lnTo>
                  <a:pt x="0" y="0"/>
                </a:lnTo>
                <a:lnTo>
                  <a:pt x="0" y="116129"/>
                </a:lnTo>
                <a:lnTo>
                  <a:pt x="11250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8" name="Google Shape;1158;p37"/>
          <p:cNvSpPr/>
          <p:nvPr/>
        </p:nvSpPr>
        <p:spPr>
          <a:xfrm>
            <a:off x="6217736" y="3765323"/>
            <a:ext cx="8700" cy="18900"/>
          </a:xfrm>
          <a:custGeom>
            <a:avLst/>
            <a:gdLst/>
            <a:ahLst/>
            <a:cxnLst/>
            <a:rect l="l" t="t" r="r" b="b"/>
            <a:pathLst>
              <a:path w="120000" h="120000" extrusionOk="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9" name="Google Shape;1159;p37"/>
          <p:cNvSpPr/>
          <p:nvPr/>
        </p:nvSpPr>
        <p:spPr>
          <a:xfrm>
            <a:off x="6220254" y="3714977"/>
            <a:ext cx="5100" cy="6300"/>
          </a:xfrm>
          <a:custGeom>
            <a:avLst/>
            <a:gdLst/>
            <a:ahLst/>
            <a:cxnLst/>
            <a:rect l="l" t="t" r="r" b="b"/>
            <a:pathLst>
              <a:path w="120000" h="120000" extrusionOk="0">
                <a:moveTo>
                  <a:pt x="112500" y="0"/>
                </a:moveTo>
                <a:lnTo>
                  <a:pt x="0" y="28571"/>
                </a:lnTo>
                <a:lnTo>
                  <a:pt x="37500" y="114285"/>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0" name="Google Shape;1160;p37"/>
          <p:cNvSpPr/>
          <p:nvPr/>
        </p:nvSpPr>
        <p:spPr>
          <a:xfrm>
            <a:off x="5802255" y="3609251"/>
            <a:ext cx="165000" cy="178800"/>
          </a:xfrm>
          <a:custGeom>
            <a:avLst/>
            <a:gdLst/>
            <a:ahLst/>
            <a:cxnLst/>
            <a:rect l="l" t="t" r="r" b="b"/>
            <a:pathLst>
              <a:path w="120000" h="120000" extrusionOk="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1" name="Google Shape;1161;p37"/>
          <p:cNvSpPr/>
          <p:nvPr/>
        </p:nvSpPr>
        <p:spPr>
          <a:xfrm>
            <a:off x="5897941" y="3663372"/>
            <a:ext cx="6300" cy="7500"/>
          </a:xfrm>
          <a:custGeom>
            <a:avLst/>
            <a:gdLst/>
            <a:ahLst/>
            <a:cxnLst/>
            <a:rect l="l" t="t" r="r" b="b"/>
            <a:pathLst>
              <a:path w="120000" h="120000" extrusionOk="0">
                <a:moveTo>
                  <a:pt x="114285" y="0"/>
                </a:moveTo>
                <a:lnTo>
                  <a:pt x="0" y="0"/>
                </a:lnTo>
                <a:lnTo>
                  <a:pt x="114285" y="115384"/>
                </a:lnTo>
                <a:lnTo>
                  <a:pt x="114285"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2" name="Google Shape;1162;p37"/>
          <p:cNvSpPr/>
          <p:nvPr/>
        </p:nvSpPr>
        <p:spPr>
          <a:xfrm>
            <a:off x="5855134" y="3709942"/>
            <a:ext cx="9900" cy="17700"/>
          </a:xfrm>
          <a:custGeom>
            <a:avLst/>
            <a:gdLst/>
            <a:ahLst/>
            <a:cxnLst/>
            <a:rect l="l" t="t" r="r" b="b"/>
            <a:pathLst>
              <a:path w="120000" h="120000" extrusionOk="0">
                <a:moveTo>
                  <a:pt x="0" y="29508"/>
                </a:moveTo>
                <a:lnTo>
                  <a:pt x="116666" y="118032"/>
                </a:lnTo>
                <a:lnTo>
                  <a:pt x="66666" y="0"/>
                </a:lnTo>
                <a:lnTo>
                  <a:pt x="0" y="295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3" name="Google Shape;1163;p37"/>
          <p:cNvSpPr/>
          <p:nvPr/>
        </p:nvSpPr>
        <p:spPr>
          <a:xfrm>
            <a:off x="5832472" y="3672183"/>
            <a:ext cx="13800" cy="21300"/>
          </a:xfrm>
          <a:custGeom>
            <a:avLst/>
            <a:gdLst/>
            <a:ahLst/>
            <a:cxnLst/>
            <a:rect l="l" t="t" r="r" b="b"/>
            <a:pathLst>
              <a:path w="120000" h="120000" extrusionOk="0">
                <a:moveTo>
                  <a:pt x="36000" y="0"/>
                </a:moveTo>
                <a:lnTo>
                  <a:pt x="0" y="15789"/>
                </a:lnTo>
                <a:lnTo>
                  <a:pt x="117600" y="118421"/>
                </a:lnTo>
                <a:lnTo>
                  <a:pt x="84000" y="47368"/>
                </a:lnTo>
                <a:lnTo>
                  <a:pt x="3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4" name="Google Shape;1164;p37"/>
          <p:cNvSpPr/>
          <p:nvPr/>
        </p:nvSpPr>
        <p:spPr>
          <a:xfrm>
            <a:off x="6300832" y="3711201"/>
            <a:ext cx="1200" cy="1200"/>
          </a:xfrm>
          <a:custGeom>
            <a:avLst/>
            <a:gdLst/>
            <a:ahLst/>
            <a:cxnLst/>
            <a:rect l="l" t="t" r="r" b="b"/>
            <a:pathLst>
              <a:path w="120000" h="120000" extrusionOk="0">
                <a:moveTo>
                  <a:pt x="0" y="0"/>
                </a:moveTo>
                <a:lnTo>
                  <a:pt x="0" y="0"/>
                </a:lnTo>
                <a:lnTo>
                  <a:pt x="0" y="1000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5" name="Google Shape;1165;p37"/>
          <p:cNvSpPr/>
          <p:nvPr/>
        </p:nvSpPr>
        <p:spPr>
          <a:xfrm>
            <a:off x="6326012" y="3722529"/>
            <a:ext cx="8700" cy="8700"/>
          </a:xfrm>
          <a:custGeom>
            <a:avLst/>
            <a:gdLst/>
            <a:ahLst/>
            <a:cxnLst/>
            <a:rect l="l" t="t" r="r" b="b"/>
            <a:pathLst>
              <a:path w="120000" h="120000" extrusionOk="0">
                <a:moveTo>
                  <a:pt x="96000" y="0"/>
                </a:moveTo>
                <a:lnTo>
                  <a:pt x="0" y="60000"/>
                </a:lnTo>
                <a:lnTo>
                  <a:pt x="116000" y="116000"/>
                </a:lnTo>
                <a:lnTo>
                  <a:pt x="9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6" name="Google Shape;1166;p37"/>
          <p:cNvSpPr/>
          <p:nvPr/>
        </p:nvSpPr>
        <p:spPr>
          <a:xfrm>
            <a:off x="6226549" y="3716235"/>
            <a:ext cx="6300" cy="6300"/>
          </a:xfrm>
          <a:custGeom>
            <a:avLst/>
            <a:gdLst/>
            <a:ahLst/>
            <a:cxnLst/>
            <a:rect l="l" t="t" r="r" b="b"/>
            <a:pathLst>
              <a:path w="120000" h="120000" extrusionOk="0">
                <a:moveTo>
                  <a:pt x="0" y="85714"/>
                </a:moveTo>
                <a:lnTo>
                  <a:pt x="57142" y="114285"/>
                </a:lnTo>
                <a:lnTo>
                  <a:pt x="114285" y="57142"/>
                </a:lnTo>
                <a:lnTo>
                  <a:pt x="57142"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7" name="Google Shape;1167;p37"/>
          <p:cNvSpPr/>
          <p:nvPr/>
        </p:nvSpPr>
        <p:spPr>
          <a:xfrm>
            <a:off x="6332308" y="3697356"/>
            <a:ext cx="16500" cy="5100"/>
          </a:xfrm>
          <a:custGeom>
            <a:avLst/>
            <a:gdLst/>
            <a:ahLst/>
            <a:cxnLst/>
            <a:rect l="l" t="t" r="r" b="b"/>
            <a:pathLst>
              <a:path w="120000" h="120000" extrusionOk="0">
                <a:moveTo>
                  <a:pt x="42857" y="0"/>
                </a:moveTo>
                <a:lnTo>
                  <a:pt x="0" y="75000"/>
                </a:lnTo>
                <a:lnTo>
                  <a:pt x="117857" y="112500"/>
                </a:lnTo>
                <a:lnTo>
                  <a:pt x="42857"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8" name="Google Shape;1168;p37"/>
          <p:cNvSpPr/>
          <p:nvPr/>
        </p:nvSpPr>
        <p:spPr>
          <a:xfrm>
            <a:off x="6415404" y="3723787"/>
            <a:ext cx="18900" cy="5100"/>
          </a:xfrm>
          <a:custGeom>
            <a:avLst/>
            <a:gdLst/>
            <a:ahLst/>
            <a:cxnLst/>
            <a:rect l="l" t="t" r="r" b="b"/>
            <a:pathLst>
              <a:path w="120000" h="120000" extrusionOk="0">
                <a:moveTo>
                  <a:pt x="118181" y="112500"/>
                </a:moveTo>
                <a:lnTo>
                  <a:pt x="100000" y="0"/>
                </a:lnTo>
                <a:lnTo>
                  <a:pt x="0" y="0"/>
                </a:lnTo>
                <a:lnTo>
                  <a:pt x="118181"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9" name="Google Shape;1169;p37"/>
          <p:cNvSpPr/>
          <p:nvPr/>
        </p:nvSpPr>
        <p:spPr>
          <a:xfrm>
            <a:off x="6411627" y="3707425"/>
            <a:ext cx="16500" cy="8700"/>
          </a:xfrm>
          <a:custGeom>
            <a:avLst/>
            <a:gdLst/>
            <a:ahLst/>
            <a:cxnLst/>
            <a:rect l="l" t="t" r="r" b="b"/>
            <a:pathLst>
              <a:path w="120000" h="120000" extrusionOk="0">
                <a:moveTo>
                  <a:pt x="117857" y="77419"/>
                </a:moveTo>
                <a:lnTo>
                  <a:pt x="0" y="0"/>
                </a:lnTo>
                <a:lnTo>
                  <a:pt x="64285" y="116129"/>
                </a:lnTo>
                <a:lnTo>
                  <a:pt x="117857" y="774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0" name="Google Shape;1170;p37"/>
          <p:cNvSpPr/>
          <p:nvPr/>
        </p:nvSpPr>
        <p:spPr>
          <a:xfrm>
            <a:off x="5958375" y="3786719"/>
            <a:ext cx="135900" cy="46500"/>
          </a:xfrm>
          <a:custGeom>
            <a:avLst/>
            <a:gdLst/>
            <a:ahLst/>
            <a:cxnLst/>
            <a:rect l="l" t="t" r="r" b="b"/>
            <a:pathLst>
              <a:path w="120000" h="120000" extrusionOk="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1" name="Google Shape;1171;p37"/>
          <p:cNvSpPr/>
          <p:nvPr/>
        </p:nvSpPr>
        <p:spPr>
          <a:xfrm>
            <a:off x="6159820" y="3670924"/>
            <a:ext cx="96900" cy="113400"/>
          </a:xfrm>
          <a:custGeom>
            <a:avLst/>
            <a:gdLst/>
            <a:ahLst/>
            <a:cxnLst/>
            <a:rect l="l" t="t" r="r" b="b"/>
            <a:pathLst>
              <a:path w="120000" h="120000" extrusionOk="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2" name="Google Shape;1172;p37"/>
          <p:cNvSpPr/>
          <p:nvPr/>
        </p:nvSpPr>
        <p:spPr>
          <a:xfrm>
            <a:off x="6239140" y="3824478"/>
            <a:ext cx="2700" cy="2700"/>
          </a:xfrm>
          <a:custGeom>
            <a:avLst/>
            <a:gdLst/>
            <a:ahLst/>
            <a:cxnLst/>
            <a:rect l="l" t="t" r="r" b="b"/>
            <a:pathLst>
              <a:path w="120000" h="120000" extrusionOk="0">
                <a:moveTo>
                  <a:pt x="54545" y="109090"/>
                </a:moveTo>
                <a:lnTo>
                  <a:pt x="109090" y="0"/>
                </a:lnTo>
                <a:lnTo>
                  <a:pt x="0" y="54545"/>
                </a:lnTo>
                <a:lnTo>
                  <a:pt x="54545" y="109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3" name="Google Shape;1173;p37"/>
          <p:cNvSpPr/>
          <p:nvPr/>
        </p:nvSpPr>
        <p:spPr>
          <a:xfrm>
            <a:off x="6292019" y="3672183"/>
            <a:ext cx="18900" cy="39000"/>
          </a:xfrm>
          <a:custGeom>
            <a:avLst/>
            <a:gdLst/>
            <a:ahLst/>
            <a:cxnLst/>
            <a:rect l="l" t="t" r="r" b="b"/>
            <a:pathLst>
              <a:path w="120000" h="120000" extrusionOk="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4" name="Google Shape;1174;p37"/>
          <p:cNvSpPr/>
          <p:nvPr/>
        </p:nvSpPr>
        <p:spPr>
          <a:xfrm>
            <a:off x="6304610" y="3655820"/>
            <a:ext cx="6300" cy="11400"/>
          </a:xfrm>
          <a:custGeom>
            <a:avLst/>
            <a:gdLst/>
            <a:ahLst/>
            <a:cxnLst/>
            <a:rect l="l" t="t" r="r" b="b"/>
            <a:pathLst>
              <a:path w="120000" h="120000" extrusionOk="0">
                <a:moveTo>
                  <a:pt x="114285" y="72000"/>
                </a:moveTo>
                <a:lnTo>
                  <a:pt x="85714" y="0"/>
                </a:lnTo>
                <a:lnTo>
                  <a:pt x="0" y="42000"/>
                </a:lnTo>
                <a:lnTo>
                  <a:pt x="28571" y="117000"/>
                </a:lnTo>
                <a:lnTo>
                  <a:pt x="114285"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5" name="Google Shape;1175;p37"/>
          <p:cNvSpPr/>
          <p:nvPr/>
        </p:nvSpPr>
        <p:spPr>
          <a:xfrm>
            <a:off x="6244176" y="3722529"/>
            <a:ext cx="13800" cy="7500"/>
          </a:xfrm>
          <a:custGeom>
            <a:avLst/>
            <a:gdLst/>
            <a:ahLst/>
            <a:cxnLst/>
            <a:rect l="l" t="t" r="r" b="b"/>
            <a:pathLst>
              <a:path w="120000" h="120000" extrusionOk="0">
                <a:moveTo>
                  <a:pt x="24000" y="115384"/>
                </a:moveTo>
                <a:lnTo>
                  <a:pt x="117600" y="69230"/>
                </a:lnTo>
                <a:lnTo>
                  <a:pt x="0" y="0"/>
                </a:lnTo>
                <a:lnTo>
                  <a:pt x="24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6" name="Google Shape;1176;p37"/>
          <p:cNvSpPr/>
          <p:nvPr/>
        </p:nvSpPr>
        <p:spPr>
          <a:xfrm>
            <a:off x="6298314" y="3750219"/>
            <a:ext cx="5100" cy="5100"/>
          </a:xfrm>
          <a:custGeom>
            <a:avLst/>
            <a:gdLst/>
            <a:ahLst/>
            <a:cxnLst/>
            <a:rect l="l" t="t" r="r" b="b"/>
            <a:pathLst>
              <a:path w="120000" h="120000" extrusionOk="0">
                <a:moveTo>
                  <a:pt x="0" y="112500"/>
                </a:moveTo>
                <a:lnTo>
                  <a:pt x="112500" y="112500"/>
                </a:lnTo>
                <a:lnTo>
                  <a:pt x="75000" y="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7" name="Google Shape;1177;p37"/>
          <p:cNvSpPr/>
          <p:nvPr/>
        </p:nvSpPr>
        <p:spPr>
          <a:xfrm>
            <a:off x="6297055" y="3738891"/>
            <a:ext cx="45300" cy="18900"/>
          </a:xfrm>
          <a:custGeom>
            <a:avLst/>
            <a:gdLst/>
            <a:ahLst/>
            <a:cxnLst/>
            <a:rect l="l" t="t" r="r" b="b"/>
            <a:pathLst>
              <a:path w="120000" h="120000" extrusionOk="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8" name="Google Shape;1178;p37"/>
          <p:cNvSpPr/>
          <p:nvPr/>
        </p:nvSpPr>
        <p:spPr>
          <a:xfrm>
            <a:off x="6289501" y="3717494"/>
            <a:ext cx="12600" cy="7500"/>
          </a:xfrm>
          <a:custGeom>
            <a:avLst/>
            <a:gdLst/>
            <a:ahLst/>
            <a:cxnLst/>
            <a:rect l="l" t="t" r="r" b="b"/>
            <a:pathLst>
              <a:path w="120000" h="120000" extrusionOk="0">
                <a:moveTo>
                  <a:pt x="0" y="0"/>
                </a:moveTo>
                <a:lnTo>
                  <a:pt x="37333" y="115384"/>
                </a:lnTo>
                <a:lnTo>
                  <a:pt x="117333" y="46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9" name="Google Shape;1179;p37"/>
          <p:cNvSpPr/>
          <p:nvPr/>
        </p:nvSpPr>
        <p:spPr>
          <a:xfrm>
            <a:off x="6288242" y="3663372"/>
            <a:ext cx="11400" cy="17700"/>
          </a:xfrm>
          <a:custGeom>
            <a:avLst/>
            <a:gdLst/>
            <a:ahLst/>
            <a:cxnLst/>
            <a:rect l="l" t="t" r="r" b="b"/>
            <a:pathLst>
              <a:path w="120000" h="120000" extrusionOk="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0" name="Google Shape;1180;p37"/>
          <p:cNvSpPr/>
          <p:nvPr/>
        </p:nvSpPr>
        <p:spPr>
          <a:xfrm>
            <a:off x="6266839" y="3743925"/>
            <a:ext cx="21300" cy="15000"/>
          </a:xfrm>
          <a:custGeom>
            <a:avLst/>
            <a:gdLst/>
            <a:ahLst/>
            <a:cxnLst/>
            <a:rect l="l" t="t" r="r" b="b"/>
            <a:pathLst>
              <a:path w="120000" h="120000" extrusionOk="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1" name="Google Shape;1181;p37"/>
          <p:cNvSpPr/>
          <p:nvPr/>
        </p:nvSpPr>
        <p:spPr>
          <a:xfrm>
            <a:off x="6344899" y="3702390"/>
            <a:ext cx="154800" cy="133500"/>
          </a:xfrm>
          <a:custGeom>
            <a:avLst/>
            <a:gdLst/>
            <a:ahLst/>
            <a:cxnLst/>
            <a:rect l="l" t="t" r="r" b="b"/>
            <a:pathLst>
              <a:path w="120000" h="120000" extrusionOk="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2" name="Google Shape;1182;p37"/>
          <p:cNvSpPr/>
          <p:nvPr/>
        </p:nvSpPr>
        <p:spPr>
          <a:xfrm>
            <a:off x="6265579" y="3811892"/>
            <a:ext cx="15000" cy="8700"/>
          </a:xfrm>
          <a:custGeom>
            <a:avLst/>
            <a:gdLst/>
            <a:ahLst/>
            <a:cxnLst/>
            <a:rect l="l" t="t" r="r" b="b"/>
            <a:pathLst>
              <a:path w="120000" h="120000" extrusionOk="0">
                <a:moveTo>
                  <a:pt x="11764" y="38709"/>
                </a:moveTo>
                <a:lnTo>
                  <a:pt x="0" y="116129"/>
                </a:lnTo>
                <a:lnTo>
                  <a:pt x="117647" y="38709"/>
                </a:lnTo>
                <a:lnTo>
                  <a:pt x="105882" y="0"/>
                </a:lnTo>
                <a:lnTo>
                  <a:pt x="11764"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3" name="Google Shape;1183;p37"/>
          <p:cNvSpPr/>
          <p:nvPr/>
        </p:nvSpPr>
        <p:spPr>
          <a:xfrm>
            <a:off x="6394000" y="3779167"/>
            <a:ext cx="7500" cy="16500"/>
          </a:xfrm>
          <a:custGeom>
            <a:avLst/>
            <a:gdLst/>
            <a:ahLst/>
            <a:cxnLst/>
            <a:rect l="l" t="t" r="r" b="b"/>
            <a:pathLst>
              <a:path w="120000" h="120000" extrusionOk="0">
                <a:moveTo>
                  <a:pt x="0" y="53571"/>
                </a:moveTo>
                <a:lnTo>
                  <a:pt x="0" y="96428"/>
                </a:lnTo>
                <a:lnTo>
                  <a:pt x="92307" y="117857"/>
                </a:lnTo>
                <a:lnTo>
                  <a:pt x="115384" y="32142"/>
                </a:lnTo>
                <a:lnTo>
                  <a:pt x="46153" y="0"/>
                </a:lnTo>
                <a:lnTo>
                  <a:pt x="0" y="53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4" name="Google Shape;1184;p37"/>
          <p:cNvSpPr/>
          <p:nvPr/>
        </p:nvSpPr>
        <p:spPr>
          <a:xfrm>
            <a:off x="6346157" y="3806857"/>
            <a:ext cx="8700" cy="12600"/>
          </a:xfrm>
          <a:custGeom>
            <a:avLst/>
            <a:gdLst/>
            <a:ahLst/>
            <a:cxnLst/>
            <a:rect l="l" t="t" r="r" b="b"/>
            <a:pathLst>
              <a:path w="120000" h="120000" extrusionOk="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5" name="Google Shape;1185;p37"/>
          <p:cNvSpPr/>
          <p:nvPr/>
        </p:nvSpPr>
        <p:spPr>
          <a:xfrm>
            <a:off x="6391482" y="3794271"/>
            <a:ext cx="6300" cy="8700"/>
          </a:xfrm>
          <a:custGeom>
            <a:avLst/>
            <a:gdLst/>
            <a:ahLst/>
            <a:cxnLst/>
            <a:rect l="l" t="t" r="r" b="b"/>
            <a:pathLst>
              <a:path w="120000" h="120000" extrusionOk="0">
                <a:moveTo>
                  <a:pt x="28571" y="116129"/>
                </a:moveTo>
                <a:lnTo>
                  <a:pt x="85714" y="116129"/>
                </a:lnTo>
                <a:lnTo>
                  <a:pt x="114285" y="77419"/>
                </a:lnTo>
                <a:lnTo>
                  <a:pt x="0" y="0"/>
                </a:lnTo>
                <a:lnTo>
                  <a:pt x="28571"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6" name="Google Shape;1186;p37"/>
          <p:cNvSpPr/>
          <p:nvPr/>
        </p:nvSpPr>
        <p:spPr>
          <a:xfrm>
            <a:off x="6246694" y="3820703"/>
            <a:ext cx="8700" cy="6300"/>
          </a:xfrm>
          <a:custGeom>
            <a:avLst/>
            <a:gdLst/>
            <a:ahLst/>
            <a:cxnLst/>
            <a:rect l="l" t="t" r="r" b="b"/>
            <a:pathLst>
              <a:path w="120000" h="120000" extrusionOk="0">
                <a:moveTo>
                  <a:pt x="0" y="57142"/>
                </a:moveTo>
                <a:lnTo>
                  <a:pt x="38709" y="114285"/>
                </a:lnTo>
                <a:lnTo>
                  <a:pt x="116129" y="28571"/>
                </a:lnTo>
                <a:lnTo>
                  <a:pt x="19354"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7" name="Google Shape;1187;p37"/>
          <p:cNvSpPr/>
          <p:nvPr/>
        </p:nvSpPr>
        <p:spPr>
          <a:xfrm>
            <a:off x="6162338" y="3839582"/>
            <a:ext cx="30300" cy="17700"/>
          </a:xfrm>
          <a:custGeom>
            <a:avLst/>
            <a:gdLst/>
            <a:ahLst/>
            <a:cxnLst/>
            <a:rect l="l" t="t" r="r" b="b"/>
            <a:pathLst>
              <a:path w="120000" h="120000" extrusionOk="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8" name="Google Shape;1188;p37"/>
          <p:cNvSpPr/>
          <p:nvPr/>
        </p:nvSpPr>
        <p:spPr>
          <a:xfrm>
            <a:off x="6011254" y="3630648"/>
            <a:ext cx="151200" cy="129600"/>
          </a:xfrm>
          <a:custGeom>
            <a:avLst/>
            <a:gdLst/>
            <a:ahLst/>
            <a:cxnLst/>
            <a:rect l="l" t="t" r="r" b="b"/>
            <a:pathLst>
              <a:path w="120000" h="120000" extrusionOk="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9" name="Google Shape;1189;p37"/>
          <p:cNvSpPr/>
          <p:nvPr/>
        </p:nvSpPr>
        <p:spPr>
          <a:xfrm>
            <a:off x="6069170" y="3803082"/>
            <a:ext cx="22500" cy="5100"/>
          </a:xfrm>
          <a:custGeom>
            <a:avLst/>
            <a:gdLst/>
            <a:ahLst/>
            <a:cxnLst/>
            <a:rect l="l" t="t" r="r" b="b"/>
            <a:pathLst>
              <a:path w="120000" h="120000" extrusionOk="0">
                <a:moveTo>
                  <a:pt x="44444" y="0"/>
                </a:moveTo>
                <a:lnTo>
                  <a:pt x="0" y="0"/>
                </a:lnTo>
                <a:lnTo>
                  <a:pt x="29629" y="112500"/>
                </a:lnTo>
                <a:lnTo>
                  <a:pt x="118518" y="37500"/>
                </a:lnTo>
                <a:lnTo>
                  <a:pt x="4444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90" name="Google Shape;1190;p37"/>
          <p:cNvSpPr/>
          <p:nvPr/>
        </p:nvSpPr>
        <p:spPr>
          <a:xfrm>
            <a:off x="6115755" y="3823220"/>
            <a:ext cx="11400" cy="11400"/>
          </a:xfrm>
          <a:custGeom>
            <a:avLst/>
            <a:gdLst/>
            <a:ahLst/>
            <a:cxnLst/>
            <a:rect l="l" t="t" r="r" b="b"/>
            <a:pathLst>
              <a:path w="120000" h="120000" extrusionOk="0">
                <a:moveTo>
                  <a:pt x="0" y="117073"/>
                </a:moveTo>
                <a:lnTo>
                  <a:pt x="102439" y="102439"/>
                </a:lnTo>
                <a:lnTo>
                  <a:pt x="117073" y="14634"/>
                </a:lnTo>
                <a:lnTo>
                  <a:pt x="58536" y="0"/>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91" name="Google Shape;1191;p37"/>
          <p:cNvSpPr/>
          <p:nvPr/>
        </p:nvSpPr>
        <p:spPr>
          <a:xfrm>
            <a:off x="6094350" y="3819444"/>
            <a:ext cx="16500" cy="12600"/>
          </a:xfrm>
          <a:custGeom>
            <a:avLst/>
            <a:gdLst/>
            <a:ahLst/>
            <a:cxnLst/>
            <a:rect l="l" t="t" r="r" b="b"/>
            <a:pathLst>
              <a:path w="120000" h="120000" extrusionOk="0">
                <a:moveTo>
                  <a:pt x="0" y="26086"/>
                </a:moveTo>
                <a:lnTo>
                  <a:pt x="85714" y="117391"/>
                </a:lnTo>
                <a:lnTo>
                  <a:pt x="117857" y="13043"/>
                </a:lnTo>
                <a:lnTo>
                  <a:pt x="32142" y="0"/>
                </a:lnTo>
                <a:lnTo>
                  <a:pt x="0" y="2608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92" name="Google Shape;1192;p37"/>
          <p:cNvSpPr/>
          <p:nvPr/>
        </p:nvSpPr>
        <p:spPr>
          <a:xfrm>
            <a:off x="6128345" y="3819444"/>
            <a:ext cx="36300" cy="16500"/>
          </a:xfrm>
          <a:custGeom>
            <a:avLst/>
            <a:gdLst/>
            <a:ahLst/>
            <a:cxnLst/>
            <a:rect l="l" t="t" r="r" b="b"/>
            <a:pathLst>
              <a:path w="120000" h="120000" extrusionOk="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93" name="Google Shape;1193;p37"/>
          <p:cNvSpPr/>
          <p:nvPr/>
        </p:nvSpPr>
        <p:spPr>
          <a:xfrm>
            <a:off x="6231586" y="3835806"/>
            <a:ext cx="22500" cy="20100"/>
          </a:xfrm>
          <a:custGeom>
            <a:avLst/>
            <a:gdLst/>
            <a:ahLst/>
            <a:cxnLst/>
            <a:rect l="l" t="t" r="r" b="b"/>
            <a:pathLst>
              <a:path w="120000" h="120000" extrusionOk="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94" name="Google Shape;1194;p37"/>
          <p:cNvSpPr/>
          <p:nvPr/>
        </p:nvSpPr>
        <p:spPr>
          <a:xfrm>
            <a:off x="6227808" y="3820703"/>
            <a:ext cx="8700" cy="7500"/>
          </a:xfrm>
          <a:custGeom>
            <a:avLst/>
            <a:gdLst/>
            <a:ahLst/>
            <a:cxnLst/>
            <a:rect l="l" t="t" r="r" b="b"/>
            <a:pathLst>
              <a:path w="120000" h="120000" extrusionOk="0">
                <a:moveTo>
                  <a:pt x="0" y="46153"/>
                </a:moveTo>
                <a:lnTo>
                  <a:pt x="38709" y="115384"/>
                </a:lnTo>
                <a:lnTo>
                  <a:pt x="116129" y="0"/>
                </a:lnTo>
                <a:lnTo>
                  <a:pt x="0" y="46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95" name="Google Shape;1195;p37"/>
          <p:cNvSpPr/>
          <p:nvPr/>
        </p:nvSpPr>
        <p:spPr>
          <a:xfrm>
            <a:off x="6173670" y="3818185"/>
            <a:ext cx="46500" cy="15000"/>
          </a:xfrm>
          <a:custGeom>
            <a:avLst/>
            <a:gdLst/>
            <a:ahLst/>
            <a:cxnLst/>
            <a:rect l="l" t="t" r="r" b="b"/>
            <a:pathLst>
              <a:path w="120000" h="120000" extrusionOk="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96" name="Google Shape;1196;p37"/>
          <p:cNvSpPr/>
          <p:nvPr/>
        </p:nvSpPr>
        <p:spPr>
          <a:xfrm>
            <a:off x="6221513" y="3858462"/>
            <a:ext cx="6300" cy="6300"/>
          </a:xfrm>
          <a:custGeom>
            <a:avLst/>
            <a:gdLst/>
            <a:ahLst/>
            <a:cxnLst/>
            <a:rect l="l" t="t" r="r" b="b"/>
            <a:pathLst>
              <a:path w="120000" h="120000" extrusionOk="0">
                <a:moveTo>
                  <a:pt x="85714" y="114285"/>
                </a:moveTo>
                <a:lnTo>
                  <a:pt x="114285" y="0"/>
                </a:lnTo>
                <a:lnTo>
                  <a:pt x="0" y="114285"/>
                </a:lnTo>
                <a:lnTo>
                  <a:pt x="85714"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97" name="Google Shape;1197;p37"/>
          <p:cNvSpPr/>
          <p:nvPr/>
        </p:nvSpPr>
        <p:spPr>
          <a:xfrm>
            <a:off x="6028881" y="3590371"/>
            <a:ext cx="135900" cy="90600"/>
          </a:xfrm>
          <a:custGeom>
            <a:avLst/>
            <a:gdLst/>
            <a:ahLst/>
            <a:cxnLst/>
            <a:rect l="l" t="t" r="r" b="b"/>
            <a:pathLst>
              <a:path w="120000" h="120000" extrusionOk="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98" name="Google Shape;1198;p37"/>
          <p:cNvSpPr/>
          <p:nvPr/>
        </p:nvSpPr>
        <p:spPr>
          <a:xfrm>
            <a:off x="5879056" y="3599182"/>
            <a:ext cx="59100" cy="76800"/>
          </a:xfrm>
          <a:custGeom>
            <a:avLst/>
            <a:gdLst/>
            <a:ahLst/>
            <a:cxnLst/>
            <a:rect l="l" t="t" r="r" b="b"/>
            <a:pathLst>
              <a:path w="120000" h="120000" extrusionOk="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99" name="Google Shape;1199;p37"/>
          <p:cNvSpPr/>
          <p:nvPr/>
        </p:nvSpPr>
        <p:spPr>
          <a:xfrm>
            <a:off x="4778661" y="1755273"/>
            <a:ext cx="2470200" cy="1249800"/>
          </a:xfrm>
          <a:custGeom>
            <a:avLst/>
            <a:gdLst/>
            <a:ahLst/>
            <a:cxnLst/>
            <a:rect l="l" t="t" r="r" b="b"/>
            <a:pathLst>
              <a:path w="120000" h="120000" extrusionOk="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0" name="Google Shape;1200;p37"/>
          <p:cNvSpPr/>
          <p:nvPr/>
        </p:nvSpPr>
        <p:spPr>
          <a:xfrm>
            <a:off x="4670385" y="2175659"/>
            <a:ext cx="168600" cy="369900"/>
          </a:xfrm>
          <a:custGeom>
            <a:avLst/>
            <a:gdLst/>
            <a:ahLst/>
            <a:cxnLst/>
            <a:rect l="l" t="t" r="r" b="b"/>
            <a:pathLst>
              <a:path w="120000" h="120000" extrusionOk="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1" name="Google Shape;1201;p37"/>
          <p:cNvSpPr/>
          <p:nvPr/>
        </p:nvSpPr>
        <p:spPr>
          <a:xfrm>
            <a:off x="4529373" y="2220970"/>
            <a:ext cx="197700" cy="458100"/>
          </a:xfrm>
          <a:custGeom>
            <a:avLst/>
            <a:gdLst/>
            <a:ahLst/>
            <a:cxnLst/>
            <a:rect l="l" t="t" r="r" b="b"/>
            <a:pathLst>
              <a:path w="120000" h="120000" extrusionOk="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2" name="Google Shape;1202;p37"/>
          <p:cNvSpPr/>
          <p:nvPr/>
        </p:nvSpPr>
        <p:spPr>
          <a:xfrm>
            <a:off x="4314078" y="3526181"/>
            <a:ext cx="64200" cy="98400"/>
          </a:xfrm>
          <a:custGeom>
            <a:avLst/>
            <a:gdLst/>
            <a:ahLst/>
            <a:cxnLst/>
            <a:rect l="l" t="t" r="r" b="b"/>
            <a:pathLst>
              <a:path w="120000" h="120000" extrusionOk="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3" name="Google Shape;1203;p37"/>
          <p:cNvSpPr/>
          <p:nvPr/>
        </p:nvSpPr>
        <p:spPr>
          <a:xfrm>
            <a:off x="4875607" y="3626872"/>
            <a:ext cx="119700" cy="138600"/>
          </a:xfrm>
          <a:custGeom>
            <a:avLst/>
            <a:gdLst/>
            <a:ahLst/>
            <a:cxnLst/>
            <a:rect l="l" t="t" r="r" b="b"/>
            <a:pathLst>
              <a:path w="120000" h="120000" extrusionOk="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4" name="Google Shape;1204;p37"/>
          <p:cNvSpPr/>
          <p:nvPr/>
        </p:nvSpPr>
        <p:spPr>
          <a:xfrm>
            <a:off x="4815173" y="3859720"/>
            <a:ext cx="159900" cy="259200"/>
          </a:xfrm>
          <a:custGeom>
            <a:avLst/>
            <a:gdLst/>
            <a:ahLst/>
            <a:cxnLst/>
            <a:rect l="l" t="t" r="r" b="b"/>
            <a:pathLst>
              <a:path w="120000" h="120000" extrusionOk="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5" name="Google Shape;1205;p37"/>
          <p:cNvSpPr/>
          <p:nvPr/>
        </p:nvSpPr>
        <p:spPr>
          <a:xfrm>
            <a:off x="4660312" y="3971740"/>
            <a:ext cx="141000" cy="147300"/>
          </a:xfrm>
          <a:custGeom>
            <a:avLst/>
            <a:gdLst/>
            <a:ahLst/>
            <a:cxnLst/>
            <a:rect l="l" t="t" r="r" b="b"/>
            <a:pathLst>
              <a:path w="120000" h="120000" extrusionOk="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6" name="Google Shape;1206;p37"/>
          <p:cNvSpPr/>
          <p:nvPr/>
        </p:nvSpPr>
        <p:spPr>
          <a:xfrm>
            <a:off x="4535668" y="3955377"/>
            <a:ext cx="202800" cy="204000"/>
          </a:xfrm>
          <a:custGeom>
            <a:avLst/>
            <a:gdLst/>
            <a:ahLst/>
            <a:cxnLst/>
            <a:rect l="l" t="t" r="r" b="b"/>
            <a:pathLst>
              <a:path w="120000" h="120000" extrusionOk="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7" name="Google Shape;1207;p37"/>
          <p:cNvSpPr/>
          <p:nvPr/>
        </p:nvSpPr>
        <p:spPr>
          <a:xfrm>
            <a:off x="3303075" y="3844617"/>
            <a:ext cx="182400" cy="208800"/>
          </a:xfrm>
          <a:custGeom>
            <a:avLst/>
            <a:gdLst/>
            <a:ahLst/>
            <a:cxnLst/>
            <a:rect l="l" t="t" r="r" b="b"/>
            <a:pathLst>
              <a:path w="120000" h="120000" extrusionOk="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8" name="Google Shape;1208;p37"/>
          <p:cNvSpPr/>
          <p:nvPr/>
        </p:nvSpPr>
        <p:spPr>
          <a:xfrm>
            <a:off x="5841285" y="3375144"/>
            <a:ext cx="118200" cy="147300"/>
          </a:xfrm>
          <a:custGeom>
            <a:avLst/>
            <a:gdLst/>
            <a:ahLst/>
            <a:cxnLst/>
            <a:rect l="l" t="t" r="r" b="b"/>
            <a:pathLst>
              <a:path w="120000" h="120000" extrusionOk="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9" name="Google Shape;1209;p37"/>
          <p:cNvSpPr/>
          <p:nvPr/>
        </p:nvSpPr>
        <p:spPr>
          <a:xfrm>
            <a:off x="1814897" y="2119021"/>
            <a:ext cx="450600" cy="570000"/>
          </a:xfrm>
          <a:custGeom>
            <a:avLst/>
            <a:gdLst/>
            <a:ahLst/>
            <a:cxnLst/>
            <a:rect l="l" t="t" r="r" b="b"/>
            <a:pathLst>
              <a:path w="120000" h="120000" extrusionOk="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nvGrpSpPr>
          <p:cNvPr id="1210" name="Google Shape;1210;p37"/>
          <p:cNvGrpSpPr/>
          <p:nvPr/>
        </p:nvGrpSpPr>
        <p:grpSpPr>
          <a:xfrm>
            <a:off x="5629775" y="2009200"/>
            <a:ext cx="1609500" cy="704461"/>
            <a:chOff x="6189300" y="1780600"/>
            <a:chExt cx="1609500" cy="704461"/>
          </a:xfrm>
        </p:grpSpPr>
        <p:sp>
          <p:nvSpPr>
            <p:cNvPr id="1211" name="Google Shape;1211;p37"/>
            <p:cNvSpPr/>
            <p:nvPr/>
          </p:nvSpPr>
          <p:spPr>
            <a:xfrm>
              <a:off x="6189300" y="1780600"/>
              <a:ext cx="1609500" cy="303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cxnSp>
          <p:nvCxnSpPr>
            <p:cNvPr id="1212" name="Google Shape;1212;p37"/>
            <p:cNvCxnSpPr/>
            <p:nvPr/>
          </p:nvCxnSpPr>
          <p:spPr>
            <a:xfrm>
              <a:off x="6189300" y="1783061"/>
              <a:ext cx="0" cy="702000"/>
            </a:xfrm>
            <a:prstGeom prst="straightConnector1">
              <a:avLst/>
            </a:prstGeom>
            <a:noFill/>
            <a:ln w="9525" cap="flat" cmpd="sng">
              <a:solidFill>
                <a:schemeClr val="dk1"/>
              </a:solidFill>
              <a:prstDash val="solid"/>
              <a:round/>
              <a:headEnd type="none" w="med" len="med"/>
              <a:tailEnd type="none" w="med" len="med"/>
            </a:ln>
          </p:spPr>
        </p:cxnSp>
      </p:grpSp>
      <p:grpSp>
        <p:nvGrpSpPr>
          <p:cNvPr id="1213" name="Google Shape;1213;p37"/>
          <p:cNvGrpSpPr/>
          <p:nvPr/>
        </p:nvGrpSpPr>
        <p:grpSpPr>
          <a:xfrm>
            <a:off x="2357575" y="1701325"/>
            <a:ext cx="1609500" cy="704461"/>
            <a:chOff x="6189300" y="1628200"/>
            <a:chExt cx="1609500" cy="704461"/>
          </a:xfrm>
        </p:grpSpPr>
        <p:sp>
          <p:nvSpPr>
            <p:cNvPr id="1214" name="Google Shape;1214;p37"/>
            <p:cNvSpPr/>
            <p:nvPr/>
          </p:nvSpPr>
          <p:spPr>
            <a:xfrm>
              <a:off x="6189300" y="1628200"/>
              <a:ext cx="1609500" cy="303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cxnSp>
          <p:nvCxnSpPr>
            <p:cNvPr id="1215" name="Google Shape;1215;p37"/>
            <p:cNvCxnSpPr/>
            <p:nvPr/>
          </p:nvCxnSpPr>
          <p:spPr>
            <a:xfrm>
              <a:off x="6189300" y="1630661"/>
              <a:ext cx="0" cy="702000"/>
            </a:xfrm>
            <a:prstGeom prst="straightConnector1">
              <a:avLst/>
            </a:prstGeom>
            <a:noFill/>
            <a:ln w="9525" cap="flat" cmpd="sng">
              <a:solidFill>
                <a:schemeClr val="accent6"/>
              </a:solidFill>
              <a:prstDash val="solid"/>
              <a:round/>
              <a:headEnd type="none" w="med" len="med"/>
              <a:tailEnd type="none" w="med" len="med"/>
            </a:ln>
          </p:spPr>
        </p:cxnSp>
      </p:grpSp>
      <p:grpSp>
        <p:nvGrpSpPr>
          <p:cNvPr id="1216" name="Google Shape;1216;p37"/>
          <p:cNvGrpSpPr/>
          <p:nvPr/>
        </p:nvGrpSpPr>
        <p:grpSpPr>
          <a:xfrm>
            <a:off x="6319500" y="3312550"/>
            <a:ext cx="1609500" cy="704461"/>
            <a:chOff x="5579700" y="1780600"/>
            <a:chExt cx="1609500" cy="704461"/>
          </a:xfrm>
        </p:grpSpPr>
        <p:sp>
          <p:nvSpPr>
            <p:cNvPr id="1217" name="Google Shape;1217;p37"/>
            <p:cNvSpPr/>
            <p:nvPr/>
          </p:nvSpPr>
          <p:spPr>
            <a:xfrm>
              <a:off x="5579700" y="1780600"/>
              <a:ext cx="1609500" cy="30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cxnSp>
          <p:nvCxnSpPr>
            <p:cNvPr id="1218" name="Google Shape;1218;p37"/>
            <p:cNvCxnSpPr/>
            <p:nvPr/>
          </p:nvCxnSpPr>
          <p:spPr>
            <a:xfrm>
              <a:off x="5579700" y="1783061"/>
              <a:ext cx="0" cy="702000"/>
            </a:xfrm>
            <a:prstGeom prst="straightConnector1">
              <a:avLst/>
            </a:prstGeom>
            <a:noFill/>
            <a:ln w="9525" cap="flat" cmpd="sng">
              <a:solidFill>
                <a:schemeClr val="accent2"/>
              </a:solidFill>
              <a:prstDash val="solid"/>
              <a:round/>
              <a:headEnd type="none" w="med" len="med"/>
              <a:tailEnd type="none" w="med" len="med"/>
            </a:ln>
          </p:spPr>
        </p:cxnSp>
      </p:grpSp>
      <p:grpSp>
        <p:nvGrpSpPr>
          <p:cNvPr id="1219" name="Google Shape;1219;p37"/>
          <p:cNvGrpSpPr/>
          <p:nvPr/>
        </p:nvGrpSpPr>
        <p:grpSpPr>
          <a:xfrm>
            <a:off x="3421878" y="2993674"/>
            <a:ext cx="1609500" cy="702256"/>
            <a:chOff x="6448053" y="1894199"/>
            <a:chExt cx="1609500" cy="702256"/>
          </a:xfrm>
        </p:grpSpPr>
        <p:sp>
          <p:nvSpPr>
            <p:cNvPr id="1220" name="Google Shape;1220;p37"/>
            <p:cNvSpPr/>
            <p:nvPr/>
          </p:nvSpPr>
          <p:spPr>
            <a:xfrm>
              <a:off x="6448053" y="1894199"/>
              <a:ext cx="1609500" cy="30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cxnSp>
          <p:nvCxnSpPr>
            <p:cNvPr id="1221" name="Google Shape;1221;p37"/>
            <p:cNvCxnSpPr/>
            <p:nvPr/>
          </p:nvCxnSpPr>
          <p:spPr>
            <a:xfrm>
              <a:off x="6448053" y="1894454"/>
              <a:ext cx="0" cy="702000"/>
            </a:xfrm>
            <a:prstGeom prst="straightConnector1">
              <a:avLst/>
            </a:prstGeom>
            <a:noFill/>
            <a:ln w="9525" cap="flat" cmpd="sng">
              <a:solidFill>
                <a:schemeClr val="accent3"/>
              </a:solidFill>
              <a:prstDash val="solid"/>
              <a:round/>
              <a:headEnd type="none" w="med" len="med"/>
              <a:tailEnd type="none" w="med" len="med"/>
            </a:ln>
          </p:spPr>
        </p:cxnSp>
      </p:grpSp>
      <p:sp>
        <p:nvSpPr>
          <p:cNvPr id="1222" name="Google Shape;1222;p37"/>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To alter the placement of the flags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p:txBody>
      </p:sp>
      <p:sp>
        <p:nvSpPr>
          <p:cNvPr id="1223" name="Google Shape;1223;p37"/>
          <p:cNvSpPr txBox="1">
            <a:spLocks noGrp="1"/>
          </p:cNvSpPr>
          <p:nvPr>
            <p:ph type="subTitle" idx="1"/>
          </p:nvPr>
        </p:nvSpPr>
        <p:spPr>
          <a:xfrm>
            <a:off x="2393675" y="1722625"/>
            <a:ext cx="1573500" cy="25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4" name="Google Shape;1224;p37"/>
          <p:cNvSpPr txBox="1">
            <a:spLocks noGrp="1"/>
          </p:cNvSpPr>
          <p:nvPr>
            <p:ph type="subTitle" idx="2"/>
          </p:nvPr>
        </p:nvSpPr>
        <p:spPr>
          <a:xfrm>
            <a:off x="5627300" y="2029188"/>
            <a:ext cx="1573500" cy="25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5" name="Google Shape;1225;p37"/>
          <p:cNvSpPr txBox="1">
            <a:spLocks noGrp="1"/>
          </p:cNvSpPr>
          <p:nvPr>
            <p:ph type="subTitle" idx="3"/>
          </p:nvPr>
        </p:nvSpPr>
        <p:spPr>
          <a:xfrm>
            <a:off x="6323525" y="3316025"/>
            <a:ext cx="1573500" cy="303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6" name="Google Shape;1226;p37"/>
          <p:cNvSpPr txBox="1">
            <a:spLocks noGrp="1"/>
          </p:cNvSpPr>
          <p:nvPr>
            <p:ph type="subTitle" idx="4"/>
          </p:nvPr>
        </p:nvSpPr>
        <p:spPr>
          <a:xfrm>
            <a:off x="3420988" y="3022800"/>
            <a:ext cx="1573500" cy="259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meline comparison">
  <p:cSld name="CUSTOM_4_1_1_1_1">
    <p:spTree>
      <p:nvGrpSpPr>
        <p:cNvPr id="1" name="Shape 1227"/>
        <p:cNvGrpSpPr/>
        <p:nvPr/>
      </p:nvGrpSpPr>
      <p:grpSpPr>
        <a:xfrm>
          <a:off x="0" y="0"/>
          <a:ext cx="0" cy="0"/>
          <a:chOff x="0" y="0"/>
          <a:chExt cx="0" cy="0"/>
        </a:xfrm>
      </p:grpSpPr>
      <p:sp>
        <p:nvSpPr>
          <p:cNvPr id="1228" name="Google Shape;1228;p38"/>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9" name="Google Shape;1229;p38"/>
          <p:cNvGrpSpPr/>
          <p:nvPr/>
        </p:nvGrpSpPr>
        <p:grpSpPr>
          <a:xfrm>
            <a:off x="386625" y="4747950"/>
            <a:ext cx="8452575" cy="400082"/>
            <a:chOff x="386625" y="4747950"/>
            <a:chExt cx="8452575" cy="400082"/>
          </a:xfrm>
        </p:grpSpPr>
        <p:sp>
          <p:nvSpPr>
            <p:cNvPr id="1230" name="Google Shape;1230;p38"/>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231" name="Google Shape;1231;p38"/>
            <p:cNvGrpSpPr/>
            <p:nvPr/>
          </p:nvGrpSpPr>
          <p:grpSpPr>
            <a:xfrm>
              <a:off x="386711" y="5114356"/>
              <a:ext cx="1796788" cy="33676"/>
              <a:chOff x="2031822" y="2229250"/>
              <a:chExt cx="2193613" cy="39900"/>
            </a:xfrm>
          </p:grpSpPr>
          <p:sp>
            <p:nvSpPr>
              <p:cNvPr id="1232" name="Google Shape;1232;p38"/>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6" name="Google Shape;1236;p38"/>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1237" name="Google Shape;1237;p38"/>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To alter the event placement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p:txBody>
      </p:sp>
      <p:cxnSp>
        <p:nvCxnSpPr>
          <p:cNvPr id="1238" name="Google Shape;1238;p38"/>
          <p:cNvCxnSpPr/>
          <p:nvPr/>
        </p:nvCxnSpPr>
        <p:spPr>
          <a:xfrm>
            <a:off x="3816175" y="3002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1239" name="Google Shape;1239;p38"/>
          <p:cNvCxnSpPr/>
          <p:nvPr/>
        </p:nvCxnSpPr>
        <p:spPr>
          <a:xfrm rot="10800000">
            <a:off x="2713450" y="1505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1240" name="Google Shape;1240;p38"/>
          <p:cNvCxnSpPr/>
          <p:nvPr/>
        </p:nvCxnSpPr>
        <p:spPr>
          <a:xfrm>
            <a:off x="6033825" y="3002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1241" name="Google Shape;1241;p38"/>
          <p:cNvCxnSpPr/>
          <p:nvPr/>
        </p:nvCxnSpPr>
        <p:spPr>
          <a:xfrm rot="10800000">
            <a:off x="6459925" y="1505250"/>
            <a:ext cx="0" cy="1104600"/>
          </a:xfrm>
          <a:prstGeom prst="straightConnector1">
            <a:avLst/>
          </a:prstGeom>
          <a:noFill/>
          <a:ln w="9525" cap="flat" cmpd="sng">
            <a:solidFill>
              <a:srgbClr val="434343"/>
            </a:solidFill>
            <a:prstDash val="solid"/>
            <a:round/>
            <a:headEnd type="none" w="med" len="med"/>
            <a:tailEnd type="none" w="med" len="med"/>
          </a:ln>
        </p:spPr>
      </p:cxnSp>
      <p:sp>
        <p:nvSpPr>
          <p:cNvPr id="1242" name="Google Shape;1242;p38"/>
          <p:cNvSpPr/>
          <p:nvPr/>
        </p:nvSpPr>
        <p:spPr>
          <a:xfrm>
            <a:off x="304800" y="2618675"/>
            <a:ext cx="4190400" cy="381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434343"/>
              </a:solidFill>
              <a:latin typeface="Roboto"/>
              <a:ea typeface="Roboto"/>
              <a:cs typeface="Roboto"/>
              <a:sym typeface="Roboto"/>
            </a:endParaRPr>
          </a:p>
        </p:txBody>
      </p:sp>
      <p:sp>
        <p:nvSpPr>
          <p:cNvPr id="1243" name="Google Shape;1243;p38"/>
          <p:cNvSpPr/>
          <p:nvPr/>
        </p:nvSpPr>
        <p:spPr>
          <a:xfrm>
            <a:off x="4648813" y="2618675"/>
            <a:ext cx="4190400" cy="3810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434343"/>
              </a:solidFill>
              <a:latin typeface="Roboto"/>
              <a:ea typeface="Roboto"/>
              <a:cs typeface="Roboto"/>
              <a:sym typeface="Roboto"/>
            </a:endParaRPr>
          </a:p>
        </p:txBody>
      </p:sp>
      <p:sp>
        <p:nvSpPr>
          <p:cNvPr id="1244" name="Google Shape;1244;p38"/>
          <p:cNvSpPr txBox="1">
            <a:spLocks noGrp="1"/>
          </p:cNvSpPr>
          <p:nvPr>
            <p:ph type="subTitle" idx="1"/>
          </p:nvPr>
        </p:nvSpPr>
        <p:spPr>
          <a:xfrm>
            <a:off x="2713450" y="1412150"/>
            <a:ext cx="1182900" cy="5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1245" name="Google Shape;1245;p38"/>
          <p:cNvSpPr txBox="1">
            <a:spLocks noGrp="1"/>
          </p:cNvSpPr>
          <p:nvPr>
            <p:ph type="subTitle" idx="2"/>
          </p:nvPr>
        </p:nvSpPr>
        <p:spPr>
          <a:xfrm>
            <a:off x="6459925" y="1412150"/>
            <a:ext cx="1182900" cy="5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1246" name="Google Shape;1246;p38"/>
          <p:cNvSpPr txBox="1">
            <a:spLocks noGrp="1"/>
          </p:cNvSpPr>
          <p:nvPr>
            <p:ph type="subTitle" idx="3"/>
          </p:nvPr>
        </p:nvSpPr>
        <p:spPr>
          <a:xfrm>
            <a:off x="3816175" y="3588963"/>
            <a:ext cx="1182900" cy="56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1247" name="Google Shape;1247;p38"/>
          <p:cNvSpPr txBox="1">
            <a:spLocks noGrp="1"/>
          </p:cNvSpPr>
          <p:nvPr>
            <p:ph type="subTitle" idx="4"/>
          </p:nvPr>
        </p:nvSpPr>
        <p:spPr>
          <a:xfrm>
            <a:off x="6033825" y="3588963"/>
            <a:ext cx="1182900" cy="56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1248" name="Google Shape;1248;p38"/>
          <p:cNvSpPr txBox="1">
            <a:spLocks noGrp="1"/>
          </p:cNvSpPr>
          <p:nvPr>
            <p:ph type="subTitle" idx="5"/>
          </p:nvPr>
        </p:nvSpPr>
        <p:spPr>
          <a:xfrm>
            <a:off x="4648825" y="2618825"/>
            <a:ext cx="4190400" cy="381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1200">
                <a:solidFill>
                  <a:srgbClr val="434343"/>
                </a:solidFill>
                <a:latin typeface="Roboto"/>
                <a:ea typeface="Roboto"/>
                <a:cs typeface="Roboto"/>
                <a:sym typeface="Roboto"/>
              </a:defRPr>
            </a:lvl1pPr>
            <a:lvl2pPr lvl="1" algn="ctr" rtl="0">
              <a:spcBef>
                <a:spcPts val="0"/>
              </a:spcBef>
              <a:spcAft>
                <a:spcPts val="0"/>
              </a:spcAft>
              <a:buNone/>
              <a:defRPr sz="1500">
                <a:solidFill>
                  <a:srgbClr val="434343"/>
                </a:solidFill>
                <a:latin typeface="Roboto"/>
                <a:ea typeface="Roboto"/>
                <a:cs typeface="Roboto"/>
                <a:sym typeface="Roboto"/>
              </a:defRPr>
            </a:lvl2pPr>
            <a:lvl3pPr lvl="2" algn="ctr" rtl="0">
              <a:spcBef>
                <a:spcPts val="0"/>
              </a:spcBef>
              <a:spcAft>
                <a:spcPts val="0"/>
              </a:spcAft>
              <a:buNone/>
              <a:defRPr sz="1500">
                <a:solidFill>
                  <a:srgbClr val="434343"/>
                </a:solidFill>
                <a:latin typeface="Roboto"/>
                <a:ea typeface="Roboto"/>
                <a:cs typeface="Roboto"/>
                <a:sym typeface="Roboto"/>
              </a:defRPr>
            </a:lvl3pPr>
            <a:lvl4pPr lvl="3" algn="ctr" rtl="0">
              <a:spcBef>
                <a:spcPts val="0"/>
              </a:spcBef>
              <a:spcAft>
                <a:spcPts val="0"/>
              </a:spcAft>
              <a:buNone/>
              <a:defRPr sz="1500">
                <a:solidFill>
                  <a:srgbClr val="434343"/>
                </a:solidFill>
                <a:latin typeface="Roboto"/>
                <a:ea typeface="Roboto"/>
                <a:cs typeface="Roboto"/>
                <a:sym typeface="Roboto"/>
              </a:defRPr>
            </a:lvl4pPr>
            <a:lvl5pPr lvl="4" algn="ctr" rtl="0">
              <a:spcBef>
                <a:spcPts val="0"/>
              </a:spcBef>
              <a:spcAft>
                <a:spcPts val="0"/>
              </a:spcAft>
              <a:buNone/>
              <a:defRPr sz="1500">
                <a:solidFill>
                  <a:srgbClr val="434343"/>
                </a:solidFill>
                <a:latin typeface="Roboto"/>
                <a:ea typeface="Roboto"/>
                <a:cs typeface="Roboto"/>
                <a:sym typeface="Roboto"/>
              </a:defRPr>
            </a:lvl5pPr>
            <a:lvl6pPr lvl="5" algn="ctr" rtl="0">
              <a:spcBef>
                <a:spcPts val="0"/>
              </a:spcBef>
              <a:spcAft>
                <a:spcPts val="0"/>
              </a:spcAft>
              <a:buNone/>
              <a:defRPr sz="1500">
                <a:solidFill>
                  <a:srgbClr val="434343"/>
                </a:solidFill>
                <a:latin typeface="Roboto"/>
                <a:ea typeface="Roboto"/>
                <a:cs typeface="Roboto"/>
                <a:sym typeface="Roboto"/>
              </a:defRPr>
            </a:lvl6pPr>
            <a:lvl7pPr lvl="6" algn="ctr" rtl="0">
              <a:spcBef>
                <a:spcPts val="0"/>
              </a:spcBef>
              <a:spcAft>
                <a:spcPts val="0"/>
              </a:spcAft>
              <a:buNone/>
              <a:defRPr sz="1500">
                <a:solidFill>
                  <a:srgbClr val="434343"/>
                </a:solidFill>
                <a:latin typeface="Roboto"/>
                <a:ea typeface="Roboto"/>
                <a:cs typeface="Roboto"/>
                <a:sym typeface="Roboto"/>
              </a:defRPr>
            </a:lvl7pPr>
            <a:lvl8pPr lvl="7" algn="ctr" rtl="0">
              <a:spcBef>
                <a:spcPts val="0"/>
              </a:spcBef>
              <a:spcAft>
                <a:spcPts val="0"/>
              </a:spcAft>
              <a:buNone/>
              <a:defRPr sz="1500">
                <a:solidFill>
                  <a:srgbClr val="434343"/>
                </a:solidFill>
                <a:latin typeface="Roboto"/>
                <a:ea typeface="Roboto"/>
                <a:cs typeface="Roboto"/>
                <a:sym typeface="Roboto"/>
              </a:defRPr>
            </a:lvl8pPr>
            <a:lvl9pPr lvl="8" algn="ctr"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1249" name="Google Shape;1249;p38"/>
          <p:cNvSpPr txBox="1">
            <a:spLocks noGrp="1"/>
          </p:cNvSpPr>
          <p:nvPr>
            <p:ph type="subTitle" idx="6"/>
          </p:nvPr>
        </p:nvSpPr>
        <p:spPr>
          <a:xfrm>
            <a:off x="304800" y="2618825"/>
            <a:ext cx="4190400" cy="381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1200">
                <a:solidFill>
                  <a:srgbClr val="434343"/>
                </a:solidFill>
                <a:latin typeface="Roboto"/>
                <a:ea typeface="Roboto"/>
                <a:cs typeface="Roboto"/>
                <a:sym typeface="Roboto"/>
              </a:defRPr>
            </a:lvl1pPr>
            <a:lvl2pPr lvl="1" algn="ctr" rtl="0">
              <a:spcBef>
                <a:spcPts val="0"/>
              </a:spcBef>
              <a:spcAft>
                <a:spcPts val="0"/>
              </a:spcAft>
              <a:buNone/>
              <a:defRPr sz="1500">
                <a:solidFill>
                  <a:srgbClr val="434343"/>
                </a:solidFill>
                <a:latin typeface="Roboto"/>
                <a:ea typeface="Roboto"/>
                <a:cs typeface="Roboto"/>
                <a:sym typeface="Roboto"/>
              </a:defRPr>
            </a:lvl2pPr>
            <a:lvl3pPr lvl="2" algn="ctr" rtl="0">
              <a:spcBef>
                <a:spcPts val="0"/>
              </a:spcBef>
              <a:spcAft>
                <a:spcPts val="0"/>
              </a:spcAft>
              <a:buNone/>
              <a:defRPr sz="1500">
                <a:solidFill>
                  <a:srgbClr val="434343"/>
                </a:solidFill>
                <a:latin typeface="Roboto"/>
                <a:ea typeface="Roboto"/>
                <a:cs typeface="Roboto"/>
                <a:sym typeface="Roboto"/>
              </a:defRPr>
            </a:lvl3pPr>
            <a:lvl4pPr lvl="3" algn="ctr" rtl="0">
              <a:spcBef>
                <a:spcPts val="0"/>
              </a:spcBef>
              <a:spcAft>
                <a:spcPts val="0"/>
              </a:spcAft>
              <a:buNone/>
              <a:defRPr sz="1500">
                <a:solidFill>
                  <a:srgbClr val="434343"/>
                </a:solidFill>
                <a:latin typeface="Roboto"/>
                <a:ea typeface="Roboto"/>
                <a:cs typeface="Roboto"/>
                <a:sym typeface="Roboto"/>
              </a:defRPr>
            </a:lvl4pPr>
            <a:lvl5pPr lvl="4" algn="ctr" rtl="0">
              <a:spcBef>
                <a:spcPts val="0"/>
              </a:spcBef>
              <a:spcAft>
                <a:spcPts val="0"/>
              </a:spcAft>
              <a:buNone/>
              <a:defRPr sz="1500">
                <a:solidFill>
                  <a:srgbClr val="434343"/>
                </a:solidFill>
                <a:latin typeface="Roboto"/>
                <a:ea typeface="Roboto"/>
                <a:cs typeface="Roboto"/>
                <a:sym typeface="Roboto"/>
              </a:defRPr>
            </a:lvl5pPr>
            <a:lvl6pPr lvl="5" algn="ctr" rtl="0">
              <a:spcBef>
                <a:spcPts val="0"/>
              </a:spcBef>
              <a:spcAft>
                <a:spcPts val="0"/>
              </a:spcAft>
              <a:buNone/>
              <a:defRPr sz="1500">
                <a:solidFill>
                  <a:srgbClr val="434343"/>
                </a:solidFill>
                <a:latin typeface="Roboto"/>
                <a:ea typeface="Roboto"/>
                <a:cs typeface="Roboto"/>
                <a:sym typeface="Roboto"/>
              </a:defRPr>
            </a:lvl6pPr>
            <a:lvl7pPr lvl="6" algn="ctr" rtl="0">
              <a:spcBef>
                <a:spcPts val="0"/>
              </a:spcBef>
              <a:spcAft>
                <a:spcPts val="0"/>
              </a:spcAft>
              <a:buNone/>
              <a:defRPr sz="1500">
                <a:solidFill>
                  <a:srgbClr val="434343"/>
                </a:solidFill>
                <a:latin typeface="Roboto"/>
                <a:ea typeface="Roboto"/>
                <a:cs typeface="Roboto"/>
                <a:sym typeface="Roboto"/>
              </a:defRPr>
            </a:lvl7pPr>
            <a:lvl8pPr lvl="7" algn="ctr" rtl="0">
              <a:spcBef>
                <a:spcPts val="0"/>
              </a:spcBef>
              <a:spcAft>
                <a:spcPts val="0"/>
              </a:spcAft>
              <a:buNone/>
              <a:defRPr sz="1500">
                <a:solidFill>
                  <a:srgbClr val="434343"/>
                </a:solidFill>
                <a:latin typeface="Roboto"/>
                <a:ea typeface="Roboto"/>
                <a:cs typeface="Roboto"/>
                <a:sym typeface="Roboto"/>
              </a:defRPr>
            </a:lvl8pPr>
            <a:lvl9pPr lvl="8" algn="ctr" rtl="0">
              <a:spcBef>
                <a:spcPts val="0"/>
              </a:spcBef>
              <a:spcAft>
                <a:spcPts val="0"/>
              </a:spcAft>
              <a:buNone/>
              <a:defRPr sz="1500">
                <a:solidFill>
                  <a:srgbClr val="434343"/>
                </a:solidFill>
                <a:latin typeface="Roboto"/>
                <a:ea typeface="Roboto"/>
                <a:cs typeface="Roboto"/>
                <a:sym typeface="Roboto"/>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se study 2">
  <p:cSld name="CUSTOM_9_1">
    <p:spTree>
      <p:nvGrpSpPr>
        <p:cNvPr id="1" name="Shape 1250"/>
        <p:cNvGrpSpPr/>
        <p:nvPr/>
      </p:nvGrpSpPr>
      <p:grpSpPr>
        <a:xfrm>
          <a:off x="0" y="0"/>
          <a:ext cx="0" cy="0"/>
          <a:chOff x="0" y="0"/>
          <a:chExt cx="0" cy="0"/>
        </a:xfrm>
      </p:grpSpPr>
      <p:pic>
        <p:nvPicPr>
          <p:cNvPr id="1251" name="Google Shape;1251;p39"/>
          <p:cNvPicPr preferRelativeResize="0"/>
          <p:nvPr/>
        </p:nvPicPr>
        <p:blipFill rotWithShape="1">
          <a:blip r:embed="rId2">
            <a:alphaModFix/>
          </a:blip>
          <a:srcRect t="11914" b="3704"/>
          <a:stretch/>
        </p:blipFill>
        <p:spPr>
          <a:xfrm>
            <a:off x="0" y="0"/>
            <a:ext cx="9144003" cy="5143501"/>
          </a:xfrm>
          <a:prstGeom prst="rect">
            <a:avLst/>
          </a:prstGeom>
          <a:noFill/>
          <a:ln>
            <a:noFill/>
          </a:ln>
        </p:spPr>
      </p:pic>
      <p:pic>
        <p:nvPicPr>
          <p:cNvPr id="1252" name="Google Shape;1252;p39"/>
          <p:cNvPicPr preferRelativeResize="0"/>
          <p:nvPr/>
        </p:nvPicPr>
        <p:blipFill rotWithShape="1">
          <a:blip r:embed="rId3">
            <a:alphaModFix amt="80000"/>
          </a:blip>
          <a:srcRect l="504" t="258" r="504" b="248"/>
          <a:stretch/>
        </p:blipFill>
        <p:spPr>
          <a:xfrm>
            <a:off x="0" y="0"/>
            <a:ext cx="9144003" cy="5143501"/>
          </a:xfrm>
          <a:prstGeom prst="rect">
            <a:avLst/>
          </a:prstGeom>
          <a:noFill/>
          <a:ln>
            <a:noFill/>
          </a:ln>
        </p:spPr>
      </p:pic>
      <p:sp>
        <p:nvSpPr>
          <p:cNvPr id="1253" name="Google Shape;1253;p39"/>
          <p:cNvSpPr/>
          <p:nvPr/>
        </p:nvSpPr>
        <p:spPr>
          <a:xfrm>
            <a:off x="3485965" y="262233"/>
            <a:ext cx="4477500" cy="4477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txBox="1">
            <a:spLocks noGrp="1"/>
          </p:cNvSpPr>
          <p:nvPr>
            <p:ph type="subTitle" idx="1"/>
          </p:nvPr>
        </p:nvSpPr>
        <p:spPr>
          <a:xfrm>
            <a:off x="4239600" y="2088550"/>
            <a:ext cx="2920500" cy="187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200">
                <a:solidFill>
                  <a:srgbClr val="434343"/>
                </a:solidFill>
                <a:latin typeface="Roboto"/>
                <a:ea typeface="Roboto"/>
                <a:cs typeface="Roboto"/>
                <a:sym typeface="Roboto"/>
              </a:defRPr>
            </a:lvl2pPr>
            <a:lvl3pPr lvl="2" rtl="0">
              <a:lnSpc>
                <a:spcPct val="115000"/>
              </a:lnSpc>
              <a:spcBef>
                <a:spcPts val="0"/>
              </a:spcBef>
              <a:spcAft>
                <a:spcPts val="0"/>
              </a:spcAft>
              <a:buNone/>
              <a:defRPr sz="1200">
                <a:solidFill>
                  <a:srgbClr val="434343"/>
                </a:solidFill>
                <a:latin typeface="Roboto"/>
                <a:ea typeface="Roboto"/>
                <a:cs typeface="Roboto"/>
                <a:sym typeface="Roboto"/>
              </a:defRPr>
            </a:lvl3pPr>
            <a:lvl4pPr lvl="3" rtl="0">
              <a:lnSpc>
                <a:spcPct val="115000"/>
              </a:lnSpc>
              <a:spcBef>
                <a:spcPts val="0"/>
              </a:spcBef>
              <a:spcAft>
                <a:spcPts val="0"/>
              </a:spcAft>
              <a:buNone/>
              <a:defRPr sz="1200">
                <a:solidFill>
                  <a:srgbClr val="434343"/>
                </a:solidFill>
                <a:latin typeface="Roboto"/>
                <a:ea typeface="Roboto"/>
                <a:cs typeface="Roboto"/>
                <a:sym typeface="Roboto"/>
              </a:defRPr>
            </a:lvl4pPr>
            <a:lvl5pPr lvl="4" rtl="0">
              <a:lnSpc>
                <a:spcPct val="115000"/>
              </a:lnSpc>
              <a:spcBef>
                <a:spcPts val="0"/>
              </a:spcBef>
              <a:spcAft>
                <a:spcPts val="0"/>
              </a:spcAft>
              <a:buNone/>
              <a:defRPr sz="1200">
                <a:solidFill>
                  <a:srgbClr val="434343"/>
                </a:solidFill>
                <a:latin typeface="Roboto"/>
                <a:ea typeface="Roboto"/>
                <a:cs typeface="Roboto"/>
                <a:sym typeface="Roboto"/>
              </a:defRPr>
            </a:lvl5pPr>
            <a:lvl6pPr lvl="5" rtl="0">
              <a:lnSpc>
                <a:spcPct val="115000"/>
              </a:lnSpc>
              <a:spcBef>
                <a:spcPts val="0"/>
              </a:spcBef>
              <a:spcAft>
                <a:spcPts val="0"/>
              </a:spcAft>
              <a:buNone/>
              <a:defRPr sz="1200">
                <a:solidFill>
                  <a:srgbClr val="434343"/>
                </a:solidFill>
                <a:latin typeface="Roboto"/>
                <a:ea typeface="Roboto"/>
                <a:cs typeface="Roboto"/>
                <a:sym typeface="Roboto"/>
              </a:defRPr>
            </a:lvl6pPr>
            <a:lvl7pPr lvl="6" rtl="0">
              <a:lnSpc>
                <a:spcPct val="115000"/>
              </a:lnSpc>
              <a:spcBef>
                <a:spcPts val="0"/>
              </a:spcBef>
              <a:spcAft>
                <a:spcPts val="0"/>
              </a:spcAft>
              <a:buNone/>
              <a:defRPr sz="1200">
                <a:solidFill>
                  <a:srgbClr val="434343"/>
                </a:solidFill>
                <a:latin typeface="Roboto"/>
                <a:ea typeface="Roboto"/>
                <a:cs typeface="Roboto"/>
                <a:sym typeface="Roboto"/>
              </a:defRPr>
            </a:lvl7pPr>
            <a:lvl8pPr lvl="7" rtl="0">
              <a:lnSpc>
                <a:spcPct val="115000"/>
              </a:lnSpc>
              <a:spcBef>
                <a:spcPts val="0"/>
              </a:spcBef>
              <a:spcAft>
                <a:spcPts val="0"/>
              </a:spcAft>
              <a:buNone/>
              <a:defRPr sz="1200">
                <a:solidFill>
                  <a:srgbClr val="434343"/>
                </a:solidFill>
                <a:latin typeface="Roboto"/>
                <a:ea typeface="Roboto"/>
                <a:cs typeface="Roboto"/>
                <a:sym typeface="Roboto"/>
              </a:defRPr>
            </a:lvl8pPr>
            <a:lvl9pPr lvl="8" rtl="0">
              <a:lnSpc>
                <a:spcPct val="115000"/>
              </a:lnSpc>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1255" name="Google Shape;1255;p39"/>
          <p:cNvSpPr txBox="1">
            <a:spLocks noGrp="1"/>
          </p:cNvSpPr>
          <p:nvPr>
            <p:ph type="title"/>
          </p:nvPr>
        </p:nvSpPr>
        <p:spPr>
          <a:xfrm>
            <a:off x="4239600" y="1345250"/>
            <a:ext cx="2753400" cy="59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434343"/>
                </a:solidFill>
                <a:latin typeface="Roboto"/>
                <a:ea typeface="Roboto"/>
                <a:cs typeface="Roboto"/>
                <a:sym typeface="Roboto"/>
              </a:defRPr>
            </a:lvl1pPr>
            <a:lvl2pPr lvl="1" rtl="0">
              <a:spcBef>
                <a:spcPts val="0"/>
              </a:spcBef>
              <a:spcAft>
                <a:spcPts val="0"/>
              </a:spcAft>
              <a:buNone/>
              <a:defRPr sz="2400">
                <a:solidFill>
                  <a:srgbClr val="434343"/>
                </a:solidFill>
                <a:latin typeface="Roboto"/>
                <a:ea typeface="Roboto"/>
                <a:cs typeface="Roboto"/>
                <a:sym typeface="Roboto"/>
              </a:defRPr>
            </a:lvl2pPr>
            <a:lvl3pPr lvl="2" rtl="0">
              <a:spcBef>
                <a:spcPts val="0"/>
              </a:spcBef>
              <a:spcAft>
                <a:spcPts val="0"/>
              </a:spcAft>
              <a:buNone/>
              <a:defRPr sz="2400">
                <a:solidFill>
                  <a:srgbClr val="434343"/>
                </a:solidFill>
                <a:latin typeface="Roboto"/>
                <a:ea typeface="Roboto"/>
                <a:cs typeface="Roboto"/>
                <a:sym typeface="Roboto"/>
              </a:defRPr>
            </a:lvl3pPr>
            <a:lvl4pPr lvl="3" rtl="0">
              <a:spcBef>
                <a:spcPts val="0"/>
              </a:spcBef>
              <a:spcAft>
                <a:spcPts val="0"/>
              </a:spcAft>
              <a:buNone/>
              <a:defRPr sz="2400">
                <a:solidFill>
                  <a:srgbClr val="434343"/>
                </a:solidFill>
                <a:latin typeface="Roboto"/>
                <a:ea typeface="Roboto"/>
                <a:cs typeface="Roboto"/>
                <a:sym typeface="Roboto"/>
              </a:defRPr>
            </a:lvl4pPr>
            <a:lvl5pPr lvl="4" rtl="0">
              <a:spcBef>
                <a:spcPts val="0"/>
              </a:spcBef>
              <a:spcAft>
                <a:spcPts val="0"/>
              </a:spcAft>
              <a:buNone/>
              <a:defRPr sz="2400">
                <a:solidFill>
                  <a:srgbClr val="434343"/>
                </a:solidFill>
                <a:latin typeface="Roboto"/>
                <a:ea typeface="Roboto"/>
                <a:cs typeface="Roboto"/>
                <a:sym typeface="Roboto"/>
              </a:defRPr>
            </a:lvl5pPr>
            <a:lvl6pPr lvl="5" rtl="0">
              <a:spcBef>
                <a:spcPts val="0"/>
              </a:spcBef>
              <a:spcAft>
                <a:spcPts val="0"/>
              </a:spcAft>
              <a:buNone/>
              <a:defRPr sz="2400">
                <a:solidFill>
                  <a:srgbClr val="434343"/>
                </a:solidFill>
                <a:latin typeface="Roboto"/>
                <a:ea typeface="Roboto"/>
                <a:cs typeface="Roboto"/>
                <a:sym typeface="Roboto"/>
              </a:defRPr>
            </a:lvl6pPr>
            <a:lvl7pPr lvl="6" rtl="0">
              <a:spcBef>
                <a:spcPts val="0"/>
              </a:spcBef>
              <a:spcAft>
                <a:spcPts val="0"/>
              </a:spcAft>
              <a:buNone/>
              <a:defRPr sz="2400">
                <a:solidFill>
                  <a:srgbClr val="434343"/>
                </a:solidFill>
                <a:latin typeface="Roboto"/>
                <a:ea typeface="Roboto"/>
                <a:cs typeface="Roboto"/>
                <a:sym typeface="Roboto"/>
              </a:defRPr>
            </a:lvl7pPr>
            <a:lvl8pPr lvl="7" rtl="0">
              <a:spcBef>
                <a:spcPts val="0"/>
              </a:spcBef>
              <a:spcAft>
                <a:spcPts val="0"/>
              </a:spcAft>
              <a:buNone/>
              <a:defRPr sz="2400">
                <a:solidFill>
                  <a:srgbClr val="434343"/>
                </a:solidFill>
                <a:latin typeface="Roboto"/>
                <a:ea typeface="Roboto"/>
                <a:cs typeface="Roboto"/>
                <a:sym typeface="Roboto"/>
              </a:defRPr>
            </a:lvl8pPr>
            <a:lvl9pPr lvl="8" rtl="0">
              <a:spcBef>
                <a:spcPts val="0"/>
              </a:spcBef>
              <a:spcAft>
                <a:spcPts val="0"/>
              </a:spcAft>
              <a:buNone/>
              <a:defRPr sz="2400">
                <a:solidFill>
                  <a:srgbClr val="434343"/>
                </a:solidFill>
                <a:latin typeface="Roboto"/>
                <a:ea typeface="Roboto"/>
                <a:cs typeface="Roboto"/>
                <a:sym typeface="Roboto"/>
              </a:defRPr>
            </a:lvl9pPr>
          </a:lstStyle>
          <a:p>
            <a:endParaRPr/>
          </a:p>
        </p:txBody>
      </p:sp>
      <p:sp>
        <p:nvSpPr>
          <p:cNvPr id="1256" name="Google Shape;1256;p39"/>
          <p:cNvSpPr/>
          <p:nvPr/>
        </p:nvSpPr>
        <p:spPr>
          <a:xfrm>
            <a:off x="1180535" y="229804"/>
            <a:ext cx="2895300" cy="2895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txBox="1">
            <a:spLocks noGrp="1"/>
          </p:cNvSpPr>
          <p:nvPr>
            <p:ph type="subTitle" idx="2"/>
          </p:nvPr>
        </p:nvSpPr>
        <p:spPr>
          <a:xfrm>
            <a:off x="1421575" y="1097175"/>
            <a:ext cx="2413200" cy="10560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solidFill>
                  <a:srgbClr val="FFFFFF"/>
                </a:solidFill>
                <a:latin typeface="Roboto"/>
                <a:ea typeface="Roboto"/>
                <a:cs typeface="Roboto"/>
                <a:sym typeface="Roboto"/>
              </a:defRPr>
            </a:lvl1pPr>
            <a:lvl2pPr lvl="1" algn="ctr" rtl="0">
              <a:lnSpc>
                <a:spcPct val="115000"/>
              </a:lnSpc>
              <a:spcBef>
                <a:spcPts val="0"/>
              </a:spcBef>
              <a:spcAft>
                <a:spcPts val="0"/>
              </a:spcAft>
              <a:buNone/>
              <a:defRPr sz="1200">
                <a:solidFill>
                  <a:srgbClr val="FFFFFF"/>
                </a:solidFill>
                <a:latin typeface="Roboto"/>
                <a:ea typeface="Roboto"/>
                <a:cs typeface="Roboto"/>
                <a:sym typeface="Roboto"/>
              </a:defRPr>
            </a:lvl2pPr>
            <a:lvl3pPr lvl="2" algn="ctr" rtl="0">
              <a:lnSpc>
                <a:spcPct val="115000"/>
              </a:lnSpc>
              <a:spcBef>
                <a:spcPts val="0"/>
              </a:spcBef>
              <a:spcAft>
                <a:spcPts val="0"/>
              </a:spcAft>
              <a:buNone/>
              <a:defRPr sz="1200">
                <a:solidFill>
                  <a:srgbClr val="FFFFFF"/>
                </a:solidFill>
                <a:latin typeface="Roboto"/>
                <a:ea typeface="Roboto"/>
                <a:cs typeface="Roboto"/>
                <a:sym typeface="Roboto"/>
              </a:defRPr>
            </a:lvl3pPr>
            <a:lvl4pPr lvl="3" algn="ctr" rtl="0">
              <a:lnSpc>
                <a:spcPct val="115000"/>
              </a:lnSpc>
              <a:spcBef>
                <a:spcPts val="0"/>
              </a:spcBef>
              <a:spcAft>
                <a:spcPts val="0"/>
              </a:spcAft>
              <a:buNone/>
              <a:defRPr sz="1200">
                <a:solidFill>
                  <a:srgbClr val="FFFFFF"/>
                </a:solidFill>
                <a:latin typeface="Roboto"/>
                <a:ea typeface="Roboto"/>
                <a:cs typeface="Roboto"/>
                <a:sym typeface="Roboto"/>
              </a:defRPr>
            </a:lvl4pPr>
            <a:lvl5pPr lvl="4" algn="ctr" rtl="0">
              <a:lnSpc>
                <a:spcPct val="115000"/>
              </a:lnSpc>
              <a:spcBef>
                <a:spcPts val="0"/>
              </a:spcBef>
              <a:spcAft>
                <a:spcPts val="0"/>
              </a:spcAft>
              <a:buNone/>
              <a:defRPr sz="1200">
                <a:solidFill>
                  <a:srgbClr val="FFFFFF"/>
                </a:solidFill>
                <a:latin typeface="Roboto"/>
                <a:ea typeface="Roboto"/>
                <a:cs typeface="Roboto"/>
                <a:sym typeface="Roboto"/>
              </a:defRPr>
            </a:lvl5pPr>
            <a:lvl6pPr lvl="5" algn="ctr" rtl="0">
              <a:lnSpc>
                <a:spcPct val="115000"/>
              </a:lnSpc>
              <a:spcBef>
                <a:spcPts val="0"/>
              </a:spcBef>
              <a:spcAft>
                <a:spcPts val="0"/>
              </a:spcAft>
              <a:buNone/>
              <a:defRPr sz="1200">
                <a:solidFill>
                  <a:srgbClr val="FFFFFF"/>
                </a:solidFill>
                <a:latin typeface="Roboto"/>
                <a:ea typeface="Roboto"/>
                <a:cs typeface="Roboto"/>
                <a:sym typeface="Roboto"/>
              </a:defRPr>
            </a:lvl6pPr>
            <a:lvl7pPr lvl="6" algn="ctr" rtl="0">
              <a:lnSpc>
                <a:spcPct val="115000"/>
              </a:lnSpc>
              <a:spcBef>
                <a:spcPts val="0"/>
              </a:spcBef>
              <a:spcAft>
                <a:spcPts val="0"/>
              </a:spcAft>
              <a:buNone/>
              <a:defRPr sz="1200">
                <a:solidFill>
                  <a:srgbClr val="FFFFFF"/>
                </a:solidFill>
                <a:latin typeface="Roboto"/>
                <a:ea typeface="Roboto"/>
                <a:cs typeface="Roboto"/>
                <a:sym typeface="Roboto"/>
              </a:defRPr>
            </a:lvl7pPr>
            <a:lvl8pPr lvl="7" algn="ctr" rtl="0">
              <a:lnSpc>
                <a:spcPct val="115000"/>
              </a:lnSpc>
              <a:spcBef>
                <a:spcPts val="0"/>
              </a:spcBef>
              <a:spcAft>
                <a:spcPts val="0"/>
              </a:spcAft>
              <a:buNone/>
              <a:defRPr sz="1200">
                <a:solidFill>
                  <a:srgbClr val="FFFFFF"/>
                </a:solidFill>
                <a:latin typeface="Roboto"/>
                <a:ea typeface="Roboto"/>
                <a:cs typeface="Roboto"/>
                <a:sym typeface="Roboto"/>
              </a:defRPr>
            </a:lvl8pPr>
            <a:lvl9pPr lvl="8" algn="ctr" rtl="0">
              <a:lnSpc>
                <a:spcPct val="115000"/>
              </a:lnSpc>
              <a:spcBef>
                <a:spcPts val="0"/>
              </a:spcBef>
              <a:spcAft>
                <a:spcPts val="0"/>
              </a:spcAft>
              <a:buNone/>
              <a:defRPr sz="1200">
                <a:solidFill>
                  <a:srgbClr val="FFFFFF"/>
                </a:solidFill>
                <a:latin typeface="Roboto"/>
                <a:ea typeface="Roboto"/>
                <a:cs typeface="Roboto"/>
                <a:sym typeface="Roboto"/>
              </a:defRPr>
            </a:lvl9pPr>
          </a:lstStyle>
          <a:p>
            <a:endParaRPr/>
          </a:p>
        </p:txBody>
      </p:sp>
      <p:sp>
        <p:nvSpPr>
          <p:cNvPr id="1258" name="Google Shape;1258;p39"/>
          <p:cNvSpPr txBox="1"/>
          <p:nvPr/>
        </p:nvSpPr>
        <p:spPr>
          <a:xfrm>
            <a:off x="2303587" y="700110"/>
            <a:ext cx="649200" cy="345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5000" b="1">
                <a:solidFill>
                  <a:srgbClr val="FFFFFF"/>
                </a:solidFill>
                <a:latin typeface="Georgia"/>
                <a:ea typeface="Georgia"/>
                <a:cs typeface="Georgia"/>
                <a:sym typeface="Georgia"/>
              </a:rPr>
              <a:t>“</a:t>
            </a:r>
            <a:endParaRPr>
              <a:latin typeface="Georgia"/>
              <a:ea typeface="Georgia"/>
              <a:cs typeface="Georgia"/>
              <a:sym typeface="Georgia"/>
            </a:endParaRPr>
          </a:p>
        </p:txBody>
      </p:sp>
      <p:pic>
        <p:nvPicPr>
          <p:cNvPr id="1259" name="Google Shape;1259;p39"/>
          <p:cNvPicPr preferRelativeResize="0"/>
          <p:nvPr/>
        </p:nvPicPr>
        <p:blipFill>
          <a:blip r:embed="rId4">
            <a:alphaModFix/>
          </a:blip>
          <a:stretch>
            <a:fillRect/>
          </a:stretch>
        </p:blipFill>
        <p:spPr>
          <a:xfrm>
            <a:off x="386625" y="4747950"/>
            <a:ext cx="868051" cy="155525"/>
          </a:xfrm>
          <a:prstGeom prst="rect">
            <a:avLst/>
          </a:prstGeom>
          <a:noFill/>
          <a:ln>
            <a:noFill/>
          </a:ln>
        </p:spPr>
      </p:pic>
      <p:sp>
        <p:nvSpPr>
          <p:cNvPr id="1260" name="Google Shape;1260;p39"/>
          <p:cNvSpPr txBox="1">
            <a:spLocks noGrp="1"/>
          </p:cNvSpPr>
          <p:nvPr>
            <p:ph type="subTitle" idx="3"/>
          </p:nvPr>
        </p:nvSpPr>
        <p:spPr>
          <a:xfrm>
            <a:off x="1539900" y="2153300"/>
            <a:ext cx="2207700" cy="4359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None/>
              <a:defRPr sz="1100" b="1" i="1">
                <a:solidFill>
                  <a:srgbClr val="FFFFFF"/>
                </a:solidFill>
                <a:latin typeface="Roboto"/>
                <a:ea typeface="Roboto"/>
                <a:cs typeface="Roboto"/>
                <a:sym typeface="Roboto"/>
              </a:defRPr>
            </a:lvl1pPr>
            <a:lvl2pPr lvl="1" algn="ctr" rtl="0">
              <a:lnSpc>
                <a:spcPct val="115000"/>
              </a:lnSpc>
              <a:spcBef>
                <a:spcPts val="0"/>
              </a:spcBef>
              <a:spcAft>
                <a:spcPts val="0"/>
              </a:spcAft>
              <a:buNone/>
              <a:defRPr sz="1100" b="1" i="1">
                <a:solidFill>
                  <a:srgbClr val="FFFFFF"/>
                </a:solidFill>
                <a:latin typeface="Roboto"/>
                <a:ea typeface="Roboto"/>
                <a:cs typeface="Roboto"/>
                <a:sym typeface="Roboto"/>
              </a:defRPr>
            </a:lvl2pPr>
            <a:lvl3pPr lvl="2" algn="ctr" rtl="0">
              <a:lnSpc>
                <a:spcPct val="115000"/>
              </a:lnSpc>
              <a:spcBef>
                <a:spcPts val="0"/>
              </a:spcBef>
              <a:spcAft>
                <a:spcPts val="0"/>
              </a:spcAft>
              <a:buNone/>
              <a:defRPr sz="1100" b="1" i="1">
                <a:solidFill>
                  <a:srgbClr val="FFFFFF"/>
                </a:solidFill>
                <a:latin typeface="Roboto"/>
                <a:ea typeface="Roboto"/>
                <a:cs typeface="Roboto"/>
                <a:sym typeface="Roboto"/>
              </a:defRPr>
            </a:lvl3pPr>
            <a:lvl4pPr lvl="3" algn="ctr" rtl="0">
              <a:lnSpc>
                <a:spcPct val="115000"/>
              </a:lnSpc>
              <a:spcBef>
                <a:spcPts val="0"/>
              </a:spcBef>
              <a:spcAft>
                <a:spcPts val="0"/>
              </a:spcAft>
              <a:buNone/>
              <a:defRPr sz="1100" b="1" i="1">
                <a:solidFill>
                  <a:srgbClr val="FFFFFF"/>
                </a:solidFill>
                <a:latin typeface="Roboto"/>
                <a:ea typeface="Roboto"/>
                <a:cs typeface="Roboto"/>
                <a:sym typeface="Roboto"/>
              </a:defRPr>
            </a:lvl4pPr>
            <a:lvl5pPr lvl="4" algn="ctr" rtl="0">
              <a:lnSpc>
                <a:spcPct val="115000"/>
              </a:lnSpc>
              <a:spcBef>
                <a:spcPts val="0"/>
              </a:spcBef>
              <a:spcAft>
                <a:spcPts val="0"/>
              </a:spcAft>
              <a:buNone/>
              <a:defRPr sz="1100" b="1" i="1">
                <a:solidFill>
                  <a:srgbClr val="FFFFFF"/>
                </a:solidFill>
                <a:latin typeface="Roboto"/>
                <a:ea typeface="Roboto"/>
                <a:cs typeface="Roboto"/>
                <a:sym typeface="Roboto"/>
              </a:defRPr>
            </a:lvl5pPr>
            <a:lvl6pPr lvl="5" algn="ctr" rtl="0">
              <a:lnSpc>
                <a:spcPct val="115000"/>
              </a:lnSpc>
              <a:spcBef>
                <a:spcPts val="0"/>
              </a:spcBef>
              <a:spcAft>
                <a:spcPts val="0"/>
              </a:spcAft>
              <a:buNone/>
              <a:defRPr sz="1100" b="1" i="1">
                <a:solidFill>
                  <a:srgbClr val="FFFFFF"/>
                </a:solidFill>
                <a:latin typeface="Roboto"/>
                <a:ea typeface="Roboto"/>
                <a:cs typeface="Roboto"/>
                <a:sym typeface="Roboto"/>
              </a:defRPr>
            </a:lvl6pPr>
            <a:lvl7pPr lvl="6" algn="ctr" rtl="0">
              <a:lnSpc>
                <a:spcPct val="115000"/>
              </a:lnSpc>
              <a:spcBef>
                <a:spcPts val="0"/>
              </a:spcBef>
              <a:spcAft>
                <a:spcPts val="0"/>
              </a:spcAft>
              <a:buNone/>
              <a:defRPr sz="1100" b="1" i="1">
                <a:solidFill>
                  <a:srgbClr val="FFFFFF"/>
                </a:solidFill>
                <a:latin typeface="Roboto"/>
                <a:ea typeface="Roboto"/>
                <a:cs typeface="Roboto"/>
                <a:sym typeface="Roboto"/>
              </a:defRPr>
            </a:lvl7pPr>
            <a:lvl8pPr lvl="7" algn="ctr" rtl="0">
              <a:lnSpc>
                <a:spcPct val="115000"/>
              </a:lnSpc>
              <a:spcBef>
                <a:spcPts val="0"/>
              </a:spcBef>
              <a:spcAft>
                <a:spcPts val="0"/>
              </a:spcAft>
              <a:buNone/>
              <a:defRPr sz="1100" b="1" i="1">
                <a:solidFill>
                  <a:srgbClr val="FFFFFF"/>
                </a:solidFill>
                <a:latin typeface="Roboto"/>
                <a:ea typeface="Roboto"/>
                <a:cs typeface="Roboto"/>
                <a:sym typeface="Roboto"/>
              </a:defRPr>
            </a:lvl8pPr>
            <a:lvl9pPr lvl="8" algn="ctr" rtl="0">
              <a:lnSpc>
                <a:spcPct val="115000"/>
              </a:lnSpc>
              <a:spcBef>
                <a:spcPts val="0"/>
              </a:spcBef>
              <a:spcAft>
                <a:spcPts val="0"/>
              </a:spcAft>
              <a:buNone/>
              <a:defRPr sz="1100" b="1" i="1">
                <a:solidFill>
                  <a:srgbClr val="FFFFFF"/>
                </a:solidFill>
                <a:latin typeface="Roboto"/>
                <a:ea typeface="Roboto"/>
                <a:cs typeface="Roboto"/>
                <a:sym typeface="Roboto"/>
              </a:defRPr>
            </a:lvl9pPr>
          </a:lstStyle>
          <a:p>
            <a:endParaRPr/>
          </a:p>
        </p:txBody>
      </p:sp>
      <p:sp>
        <p:nvSpPr>
          <p:cNvPr id="1261" name="Google Shape;1261;p39"/>
          <p:cNvSpPr txBox="1"/>
          <p:nvPr/>
        </p:nvSpPr>
        <p:spPr>
          <a:xfrm>
            <a:off x="7255925" y="105550"/>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This top layer is a mask. To alter the image underneath (and delete this text box) go to </a:t>
            </a:r>
            <a:r>
              <a:rPr lang="en" sz="1000" b="1">
                <a:solidFill>
                  <a:schemeClr val="dk1"/>
                </a:solidFill>
              </a:rPr>
              <a:t>“View” in the toolbar then “Master”</a:t>
            </a:r>
            <a:r>
              <a:rPr lang="en" sz="1000">
                <a:solidFill>
                  <a:schemeClr val="dk1"/>
                </a:solidFill>
              </a:rPr>
              <a:t> and make adjustments there. </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Right click on it, then click Order / Send to back.</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Replace the photo layer, then send your photo to the back the same way.</a:t>
            </a:r>
            <a:endParaRPr sz="1000">
              <a:solidFill>
                <a:schemeClr val="dk1"/>
              </a:solidFill>
            </a:endParaRPr>
          </a:p>
        </p:txBody>
      </p:sp>
      <p:sp>
        <p:nvSpPr>
          <p:cNvPr id="1262" name="Google Shape;1262;p39"/>
          <p:cNvSpPr/>
          <p:nvPr/>
        </p:nvSpPr>
        <p:spPr>
          <a:xfrm>
            <a:off x="2810661" y="2764033"/>
            <a:ext cx="1086300" cy="1086300"/>
          </a:xfrm>
          <a:prstGeom prst="ellipse">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B7B7B7"/>
                </a:solidFill>
                <a:latin typeface="Roboto"/>
                <a:ea typeface="Roboto"/>
                <a:cs typeface="Roboto"/>
                <a:sym typeface="Roboto"/>
              </a:rPr>
              <a:t>Logo</a:t>
            </a:r>
            <a:endParaRPr sz="1100">
              <a:solidFill>
                <a:srgbClr val="B7B7B7"/>
              </a:solidFill>
              <a:latin typeface="Roboto"/>
              <a:ea typeface="Roboto"/>
              <a:cs typeface="Roboto"/>
              <a:sym typeface="Roboto"/>
            </a:endParaRPr>
          </a:p>
          <a:p>
            <a:pPr marL="0" lvl="0" indent="0" algn="ctr" rtl="0">
              <a:spcBef>
                <a:spcPts val="0"/>
              </a:spcBef>
              <a:spcAft>
                <a:spcPts val="0"/>
              </a:spcAft>
              <a:buNone/>
            </a:pPr>
            <a:r>
              <a:rPr lang="en" sz="1100">
                <a:solidFill>
                  <a:srgbClr val="B7B7B7"/>
                </a:solidFill>
                <a:latin typeface="Roboto"/>
                <a:ea typeface="Roboto"/>
                <a:cs typeface="Roboto"/>
                <a:sym typeface="Roboto"/>
              </a:rPr>
              <a:t>here</a:t>
            </a:r>
            <a:endParaRPr sz="1100">
              <a:solidFill>
                <a:srgbClr val="B7B7B7"/>
              </a:solidFill>
              <a:latin typeface="Roboto"/>
              <a:ea typeface="Roboto"/>
              <a:cs typeface="Roboto"/>
              <a:sym typeface="Robot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se study 1">
  <p:cSld name="CUSTOM_9_2">
    <p:spTree>
      <p:nvGrpSpPr>
        <p:cNvPr id="1" name="Shape 1263"/>
        <p:cNvGrpSpPr/>
        <p:nvPr/>
      </p:nvGrpSpPr>
      <p:grpSpPr>
        <a:xfrm>
          <a:off x="0" y="0"/>
          <a:ext cx="0" cy="0"/>
          <a:chOff x="0" y="0"/>
          <a:chExt cx="0" cy="0"/>
        </a:xfrm>
      </p:grpSpPr>
      <p:pic>
        <p:nvPicPr>
          <p:cNvPr id="1264" name="Google Shape;1264;p40"/>
          <p:cNvPicPr preferRelativeResize="0"/>
          <p:nvPr/>
        </p:nvPicPr>
        <p:blipFill rotWithShape="1">
          <a:blip r:embed="rId2">
            <a:alphaModFix/>
          </a:blip>
          <a:srcRect t="11922" b="3704"/>
          <a:stretch/>
        </p:blipFill>
        <p:spPr>
          <a:xfrm>
            <a:off x="0" y="0"/>
            <a:ext cx="9144000" cy="5143500"/>
          </a:xfrm>
          <a:prstGeom prst="rect">
            <a:avLst/>
          </a:prstGeom>
          <a:noFill/>
          <a:ln>
            <a:noFill/>
          </a:ln>
        </p:spPr>
      </p:pic>
      <p:pic>
        <p:nvPicPr>
          <p:cNvPr id="1265" name="Google Shape;1265;p40"/>
          <p:cNvPicPr preferRelativeResize="0"/>
          <p:nvPr/>
        </p:nvPicPr>
        <p:blipFill rotWithShape="1">
          <a:blip r:embed="rId3">
            <a:alphaModFix amt="80000"/>
          </a:blip>
          <a:srcRect l="504" t="258" r="504" b="248"/>
          <a:stretch/>
        </p:blipFill>
        <p:spPr>
          <a:xfrm>
            <a:off x="0" y="0"/>
            <a:ext cx="9144003" cy="5143501"/>
          </a:xfrm>
          <a:prstGeom prst="rect">
            <a:avLst/>
          </a:prstGeom>
          <a:noFill/>
          <a:ln>
            <a:noFill/>
          </a:ln>
        </p:spPr>
      </p:pic>
      <p:sp>
        <p:nvSpPr>
          <p:cNvPr id="1266" name="Google Shape;1266;p40"/>
          <p:cNvSpPr/>
          <p:nvPr/>
        </p:nvSpPr>
        <p:spPr>
          <a:xfrm>
            <a:off x="1404466" y="287762"/>
            <a:ext cx="4477500" cy="4477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4844234" y="229799"/>
            <a:ext cx="2895300" cy="289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txBox="1">
            <a:spLocks noGrp="1"/>
          </p:cNvSpPr>
          <p:nvPr>
            <p:ph type="subTitle" idx="1"/>
          </p:nvPr>
        </p:nvSpPr>
        <p:spPr>
          <a:xfrm>
            <a:off x="1923825" y="1973025"/>
            <a:ext cx="2920500" cy="187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200">
                <a:solidFill>
                  <a:srgbClr val="434343"/>
                </a:solidFill>
                <a:latin typeface="Roboto"/>
                <a:ea typeface="Roboto"/>
                <a:cs typeface="Roboto"/>
                <a:sym typeface="Roboto"/>
              </a:defRPr>
            </a:lvl2pPr>
            <a:lvl3pPr lvl="2" rtl="0">
              <a:lnSpc>
                <a:spcPct val="115000"/>
              </a:lnSpc>
              <a:spcBef>
                <a:spcPts val="0"/>
              </a:spcBef>
              <a:spcAft>
                <a:spcPts val="0"/>
              </a:spcAft>
              <a:buNone/>
              <a:defRPr sz="1200">
                <a:solidFill>
                  <a:srgbClr val="434343"/>
                </a:solidFill>
                <a:latin typeface="Roboto"/>
                <a:ea typeface="Roboto"/>
                <a:cs typeface="Roboto"/>
                <a:sym typeface="Roboto"/>
              </a:defRPr>
            </a:lvl3pPr>
            <a:lvl4pPr lvl="3" rtl="0">
              <a:lnSpc>
                <a:spcPct val="115000"/>
              </a:lnSpc>
              <a:spcBef>
                <a:spcPts val="0"/>
              </a:spcBef>
              <a:spcAft>
                <a:spcPts val="0"/>
              </a:spcAft>
              <a:buNone/>
              <a:defRPr sz="1200">
                <a:solidFill>
                  <a:srgbClr val="434343"/>
                </a:solidFill>
                <a:latin typeface="Roboto"/>
                <a:ea typeface="Roboto"/>
                <a:cs typeface="Roboto"/>
                <a:sym typeface="Roboto"/>
              </a:defRPr>
            </a:lvl4pPr>
            <a:lvl5pPr lvl="4" rtl="0">
              <a:lnSpc>
                <a:spcPct val="115000"/>
              </a:lnSpc>
              <a:spcBef>
                <a:spcPts val="0"/>
              </a:spcBef>
              <a:spcAft>
                <a:spcPts val="0"/>
              </a:spcAft>
              <a:buNone/>
              <a:defRPr sz="1200">
                <a:solidFill>
                  <a:srgbClr val="434343"/>
                </a:solidFill>
                <a:latin typeface="Roboto"/>
                <a:ea typeface="Roboto"/>
                <a:cs typeface="Roboto"/>
                <a:sym typeface="Roboto"/>
              </a:defRPr>
            </a:lvl5pPr>
            <a:lvl6pPr lvl="5" rtl="0">
              <a:lnSpc>
                <a:spcPct val="115000"/>
              </a:lnSpc>
              <a:spcBef>
                <a:spcPts val="0"/>
              </a:spcBef>
              <a:spcAft>
                <a:spcPts val="0"/>
              </a:spcAft>
              <a:buNone/>
              <a:defRPr sz="1200">
                <a:solidFill>
                  <a:srgbClr val="434343"/>
                </a:solidFill>
                <a:latin typeface="Roboto"/>
                <a:ea typeface="Roboto"/>
                <a:cs typeface="Roboto"/>
                <a:sym typeface="Roboto"/>
              </a:defRPr>
            </a:lvl6pPr>
            <a:lvl7pPr lvl="6" rtl="0">
              <a:lnSpc>
                <a:spcPct val="115000"/>
              </a:lnSpc>
              <a:spcBef>
                <a:spcPts val="0"/>
              </a:spcBef>
              <a:spcAft>
                <a:spcPts val="0"/>
              </a:spcAft>
              <a:buNone/>
              <a:defRPr sz="1200">
                <a:solidFill>
                  <a:srgbClr val="434343"/>
                </a:solidFill>
                <a:latin typeface="Roboto"/>
                <a:ea typeface="Roboto"/>
                <a:cs typeface="Roboto"/>
                <a:sym typeface="Roboto"/>
              </a:defRPr>
            </a:lvl7pPr>
            <a:lvl8pPr lvl="7" rtl="0">
              <a:lnSpc>
                <a:spcPct val="115000"/>
              </a:lnSpc>
              <a:spcBef>
                <a:spcPts val="0"/>
              </a:spcBef>
              <a:spcAft>
                <a:spcPts val="0"/>
              </a:spcAft>
              <a:buNone/>
              <a:defRPr sz="1200">
                <a:solidFill>
                  <a:srgbClr val="434343"/>
                </a:solidFill>
                <a:latin typeface="Roboto"/>
                <a:ea typeface="Roboto"/>
                <a:cs typeface="Roboto"/>
                <a:sym typeface="Roboto"/>
              </a:defRPr>
            </a:lvl8pPr>
            <a:lvl9pPr lvl="8" rtl="0">
              <a:lnSpc>
                <a:spcPct val="115000"/>
              </a:lnSpc>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1269" name="Google Shape;1269;p40"/>
          <p:cNvSpPr txBox="1">
            <a:spLocks noGrp="1"/>
          </p:cNvSpPr>
          <p:nvPr>
            <p:ph type="title"/>
          </p:nvPr>
        </p:nvSpPr>
        <p:spPr>
          <a:xfrm>
            <a:off x="1923825" y="1229725"/>
            <a:ext cx="2753400" cy="59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434343"/>
                </a:solidFill>
                <a:latin typeface="Roboto"/>
                <a:ea typeface="Roboto"/>
                <a:cs typeface="Roboto"/>
                <a:sym typeface="Roboto"/>
              </a:defRPr>
            </a:lvl1pPr>
            <a:lvl2pPr lvl="1" rtl="0">
              <a:spcBef>
                <a:spcPts val="0"/>
              </a:spcBef>
              <a:spcAft>
                <a:spcPts val="0"/>
              </a:spcAft>
              <a:buNone/>
              <a:defRPr sz="2400">
                <a:solidFill>
                  <a:srgbClr val="434343"/>
                </a:solidFill>
                <a:latin typeface="Roboto"/>
                <a:ea typeface="Roboto"/>
                <a:cs typeface="Roboto"/>
                <a:sym typeface="Roboto"/>
              </a:defRPr>
            </a:lvl2pPr>
            <a:lvl3pPr lvl="2" rtl="0">
              <a:spcBef>
                <a:spcPts val="0"/>
              </a:spcBef>
              <a:spcAft>
                <a:spcPts val="0"/>
              </a:spcAft>
              <a:buNone/>
              <a:defRPr sz="2400">
                <a:solidFill>
                  <a:srgbClr val="434343"/>
                </a:solidFill>
                <a:latin typeface="Roboto"/>
                <a:ea typeface="Roboto"/>
                <a:cs typeface="Roboto"/>
                <a:sym typeface="Roboto"/>
              </a:defRPr>
            </a:lvl3pPr>
            <a:lvl4pPr lvl="3" rtl="0">
              <a:spcBef>
                <a:spcPts val="0"/>
              </a:spcBef>
              <a:spcAft>
                <a:spcPts val="0"/>
              </a:spcAft>
              <a:buNone/>
              <a:defRPr sz="2400">
                <a:solidFill>
                  <a:srgbClr val="434343"/>
                </a:solidFill>
                <a:latin typeface="Roboto"/>
                <a:ea typeface="Roboto"/>
                <a:cs typeface="Roboto"/>
                <a:sym typeface="Roboto"/>
              </a:defRPr>
            </a:lvl4pPr>
            <a:lvl5pPr lvl="4" rtl="0">
              <a:spcBef>
                <a:spcPts val="0"/>
              </a:spcBef>
              <a:spcAft>
                <a:spcPts val="0"/>
              </a:spcAft>
              <a:buNone/>
              <a:defRPr sz="2400">
                <a:solidFill>
                  <a:srgbClr val="434343"/>
                </a:solidFill>
                <a:latin typeface="Roboto"/>
                <a:ea typeface="Roboto"/>
                <a:cs typeface="Roboto"/>
                <a:sym typeface="Roboto"/>
              </a:defRPr>
            </a:lvl5pPr>
            <a:lvl6pPr lvl="5" rtl="0">
              <a:spcBef>
                <a:spcPts val="0"/>
              </a:spcBef>
              <a:spcAft>
                <a:spcPts val="0"/>
              </a:spcAft>
              <a:buNone/>
              <a:defRPr sz="2400">
                <a:solidFill>
                  <a:srgbClr val="434343"/>
                </a:solidFill>
                <a:latin typeface="Roboto"/>
                <a:ea typeface="Roboto"/>
                <a:cs typeface="Roboto"/>
                <a:sym typeface="Roboto"/>
              </a:defRPr>
            </a:lvl6pPr>
            <a:lvl7pPr lvl="6" rtl="0">
              <a:spcBef>
                <a:spcPts val="0"/>
              </a:spcBef>
              <a:spcAft>
                <a:spcPts val="0"/>
              </a:spcAft>
              <a:buNone/>
              <a:defRPr sz="2400">
                <a:solidFill>
                  <a:srgbClr val="434343"/>
                </a:solidFill>
                <a:latin typeface="Roboto"/>
                <a:ea typeface="Roboto"/>
                <a:cs typeface="Roboto"/>
                <a:sym typeface="Roboto"/>
              </a:defRPr>
            </a:lvl7pPr>
            <a:lvl8pPr lvl="7" rtl="0">
              <a:spcBef>
                <a:spcPts val="0"/>
              </a:spcBef>
              <a:spcAft>
                <a:spcPts val="0"/>
              </a:spcAft>
              <a:buNone/>
              <a:defRPr sz="2400">
                <a:solidFill>
                  <a:srgbClr val="434343"/>
                </a:solidFill>
                <a:latin typeface="Roboto"/>
                <a:ea typeface="Roboto"/>
                <a:cs typeface="Roboto"/>
                <a:sym typeface="Roboto"/>
              </a:defRPr>
            </a:lvl8pPr>
            <a:lvl9pPr lvl="8" rtl="0">
              <a:spcBef>
                <a:spcPts val="0"/>
              </a:spcBef>
              <a:spcAft>
                <a:spcPts val="0"/>
              </a:spcAft>
              <a:buNone/>
              <a:defRPr sz="2400">
                <a:solidFill>
                  <a:srgbClr val="434343"/>
                </a:solidFill>
                <a:latin typeface="Roboto"/>
                <a:ea typeface="Roboto"/>
                <a:cs typeface="Roboto"/>
                <a:sym typeface="Roboto"/>
              </a:defRPr>
            </a:lvl9pPr>
          </a:lstStyle>
          <a:p>
            <a:endParaRPr/>
          </a:p>
        </p:txBody>
      </p:sp>
      <p:sp>
        <p:nvSpPr>
          <p:cNvPr id="1270" name="Google Shape;1270;p40"/>
          <p:cNvSpPr txBox="1">
            <a:spLocks noGrp="1"/>
          </p:cNvSpPr>
          <p:nvPr>
            <p:ph type="subTitle" idx="2"/>
          </p:nvPr>
        </p:nvSpPr>
        <p:spPr>
          <a:xfrm>
            <a:off x="5078200" y="1097175"/>
            <a:ext cx="2458500" cy="10281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None/>
              <a:defRPr sz="1200">
                <a:solidFill>
                  <a:srgbClr val="FFFFFF"/>
                </a:solidFill>
                <a:latin typeface="Roboto"/>
                <a:ea typeface="Roboto"/>
                <a:cs typeface="Roboto"/>
                <a:sym typeface="Roboto"/>
              </a:defRPr>
            </a:lvl1pPr>
            <a:lvl2pPr lvl="1" algn="ctr" rtl="0">
              <a:lnSpc>
                <a:spcPct val="115000"/>
              </a:lnSpc>
              <a:spcBef>
                <a:spcPts val="0"/>
              </a:spcBef>
              <a:spcAft>
                <a:spcPts val="0"/>
              </a:spcAft>
              <a:buNone/>
              <a:defRPr sz="1200">
                <a:solidFill>
                  <a:srgbClr val="FFFFFF"/>
                </a:solidFill>
                <a:latin typeface="Roboto"/>
                <a:ea typeface="Roboto"/>
                <a:cs typeface="Roboto"/>
                <a:sym typeface="Roboto"/>
              </a:defRPr>
            </a:lvl2pPr>
            <a:lvl3pPr lvl="2" algn="ctr" rtl="0">
              <a:lnSpc>
                <a:spcPct val="115000"/>
              </a:lnSpc>
              <a:spcBef>
                <a:spcPts val="0"/>
              </a:spcBef>
              <a:spcAft>
                <a:spcPts val="0"/>
              </a:spcAft>
              <a:buNone/>
              <a:defRPr sz="1200">
                <a:solidFill>
                  <a:srgbClr val="FFFFFF"/>
                </a:solidFill>
                <a:latin typeface="Roboto"/>
                <a:ea typeface="Roboto"/>
                <a:cs typeface="Roboto"/>
                <a:sym typeface="Roboto"/>
              </a:defRPr>
            </a:lvl3pPr>
            <a:lvl4pPr lvl="3" algn="ctr" rtl="0">
              <a:lnSpc>
                <a:spcPct val="115000"/>
              </a:lnSpc>
              <a:spcBef>
                <a:spcPts val="0"/>
              </a:spcBef>
              <a:spcAft>
                <a:spcPts val="0"/>
              </a:spcAft>
              <a:buNone/>
              <a:defRPr sz="1200">
                <a:solidFill>
                  <a:srgbClr val="FFFFFF"/>
                </a:solidFill>
                <a:latin typeface="Roboto"/>
                <a:ea typeface="Roboto"/>
                <a:cs typeface="Roboto"/>
                <a:sym typeface="Roboto"/>
              </a:defRPr>
            </a:lvl4pPr>
            <a:lvl5pPr lvl="4" algn="ctr" rtl="0">
              <a:lnSpc>
                <a:spcPct val="115000"/>
              </a:lnSpc>
              <a:spcBef>
                <a:spcPts val="0"/>
              </a:spcBef>
              <a:spcAft>
                <a:spcPts val="0"/>
              </a:spcAft>
              <a:buNone/>
              <a:defRPr sz="1200">
                <a:solidFill>
                  <a:srgbClr val="FFFFFF"/>
                </a:solidFill>
                <a:latin typeface="Roboto"/>
                <a:ea typeface="Roboto"/>
                <a:cs typeface="Roboto"/>
                <a:sym typeface="Roboto"/>
              </a:defRPr>
            </a:lvl5pPr>
            <a:lvl6pPr lvl="5" algn="ctr" rtl="0">
              <a:lnSpc>
                <a:spcPct val="115000"/>
              </a:lnSpc>
              <a:spcBef>
                <a:spcPts val="0"/>
              </a:spcBef>
              <a:spcAft>
                <a:spcPts val="0"/>
              </a:spcAft>
              <a:buNone/>
              <a:defRPr sz="1200">
                <a:solidFill>
                  <a:srgbClr val="FFFFFF"/>
                </a:solidFill>
                <a:latin typeface="Roboto"/>
                <a:ea typeface="Roboto"/>
                <a:cs typeface="Roboto"/>
                <a:sym typeface="Roboto"/>
              </a:defRPr>
            </a:lvl6pPr>
            <a:lvl7pPr lvl="6" algn="ctr" rtl="0">
              <a:lnSpc>
                <a:spcPct val="115000"/>
              </a:lnSpc>
              <a:spcBef>
                <a:spcPts val="0"/>
              </a:spcBef>
              <a:spcAft>
                <a:spcPts val="0"/>
              </a:spcAft>
              <a:buNone/>
              <a:defRPr sz="1200">
                <a:solidFill>
                  <a:srgbClr val="FFFFFF"/>
                </a:solidFill>
                <a:latin typeface="Roboto"/>
                <a:ea typeface="Roboto"/>
                <a:cs typeface="Roboto"/>
                <a:sym typeface="Roboto"/>
              </a:defRPr>
            </a:lvl7pPr>
            <a:lvl8pPr lvl="7" algn="ctr" rtl="0">
              <a:lnSpc>
                <a:spcPct val="115000"/>
              </a:lnSpc>
              <a:spcBef>
                <a:spcPts val="0"/>
              </a:spcBef>
              <a:spcAft>
                <a:spcPts val="0"/>
              </a:spcAft>
              <a:buNone/>
              <a:defRPr sz="1200">
                <a:solidFill>
                  <a:srgbClr val="FFFFFF"/>
                </a:solidFill>
                <a:latin typeface="Roboto"/>
                <a:ea typeface="Roboto"/>
                <a:cs typeface="Roboto"/>
                <a:sym typeface="Roboto"/>
              </a:defRPr>
            </a:lvl8pPr>
            <a:lvl9pPr lvl="8" algn="ctr" rtl="0">
              <a:lnSpc>
                <a:spcPct val="115000"/>
              </a:lnSpc>
              <a:spcBef>
                <a:spcPts val="0"/>
              </a:spcBef>
              <a:spcAft>
                <a:spcPts val="0"/>
              </a:spcAft>
              <a:buNone/>
              <a:defRPr sz="1200">
                <a:solidFill>
                  <a:srgbClr val="FFFFFF"/>
                </a:solidFill>
                <a:latin typeface="Roboto"/>
                <a:ea typeface="Roboto"/>
                <a:cs typeface="Roboto"/>
                <a:sym typeface="Roboto"/>
              </a:defRPr>
            </a:lvl9pPr>
          </a:lstStyle>
          <a:p>
            <a:endParaRPr/>
          </a:p>
        </p:txBody>
      </p:sp>
      <p:sp>
        <p:nvSpPr>
          <p:cNvPr id="1271" name="Google Shape;1271;p40"/>
          <p:cNvSpPr txBox="1"/>
          <p:nvPr/>
        </p:nvSpPr>
        <p:spPr>
          <a:xfrm>
            <a:off x="5967287" y="700110"/>
            <a:ext cx="649200" cy="345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5000" b="1">
                <a:solidFill>
                  <a:srgbClr val="FFFFFF"/>
                </a:solidFill>
                <a:latin typeface="Georgia"/>
                <a:ea typeface="Georgia"/>
                <a:cs typeface="Georgia"/>
                <a:sym typeface="Georgia"/>
              </a:rPr>
              <a:t>“</a:t>
            </a:r>
            <a:endParaRPr>
              <a:latin typeface="Georgia"/>
              <a:ea typeface="Georgia"/>
              <a:cs typeface="Georgia"/>
              <a:sym typeface="Georgia"/>
            </a:endParaRPr>
          </a:p>
        </p:txBody>
      </p:sp>
      <p:sp>
        <p:nvSpPr>
          <p:cNvPr id="1272" name="Google Shape;1272;p40"/>
          <p:cNvSpPr/>
          <p:nvPr/>
        </p:nvSpPr>
        <p:spPr>
          <a:xfrm>
            <a:off x="5270436" y="2764033"/>
            <a:ext cx="1086300" cy="1086300"/>
          </a:xfrm>
          <a:prstGeom prst="ellipse">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B7B7B7"/>
                </a:solidFill>
                <a:latin typeface="Roboto"/>
                <a:ea typeface="Roboto"/>
                <a:cs typeface="Roboto"/>
                <a:sym typeface="Roboto"/>
              </a:rPr>
              <a:t>Logo</a:t>
            </a:r>
            <a:endParaRPr sz="1100">
              <a:solidFill>
                <a:srgbClr val="B7B7B7"/>
              </a:solidFill>
              <a:latin typeface="Roboto"/>
              <a:ea typeface="Roboto"/>
              <a:cs typeface="Roboto"/>
              <a:sym typeface="Roboto"/>
            </a:endParaRPr>
          </a:p>
          <a:p>
            <a:pPr marL="0" lvl="0" indent="0" algn="ctr" rtl="0">
              <a:spcBef>
                <a:spcPts val="0"/>
              </a:spcBef>
              <a:spcAft>
                <a:spcPts val="0"/>
              </a:spcAft>
              <a:buNone/>
            </a:pPr>
            <a:r>
              <a:rPr lang="en" sz="1100">
                <a:solidFill>
                  <a:srgbClr val="B7B7B7"/>
                </a:solidFill>
                <a:latin typeface="Roboto"/>
                <a:ea typeface="Roboto"/>
                <a:cs typeface="Roboto"/>
                <a:sym typeface="Roboto"/>
              </a:rPr>
              <a:t>here</a:t>
            </a:r>
            <a:endParaRPr sz="1100">
              <a:solidFill>
                <a:srgbClr val="B7B7B7"/>
              </a:solidFill>
              <a:latin typeface="Roboto"/>
              <a:ea typeface="Roboto"/>
              <a:cs typeface="Roboto"/>
              <a:sym typeface="Roboto"/>
            </a:endParaRPr>
          </a:p>
        </p:txBody>
      </p:sp>
      <p:pic>
        <p:nvPicPr>
          <p:cNvPr id="1273" name="Google Shape;1273;p40"/>
          <p:cNvPicPr preferRelativeResize="0"/>
          <p:nvPr/>
        </p:nvPicPr>
        <p:blipFill>
          <a:blip r:embed="rId4">
            <a:alphaModFix/>
          </a:blip>
          <a:stretch>
            <a:fillRect/>
          </a:stretch>
        </p:blipFill>
        <p:spPr>
          <a:xfrm>
            <a:off x="386625" y="4747950"/>
            <a:ext cx="868051" cy="155525"/>
          </a:xfrm>
          <a:prstGeom prst="rect">
            <a:avLst/>
          </a:prstGeom>
          <a:noFill/>
          <a:ln>
            <a:noFill/>
          </a:ln>
        </p:spPr>
      </p:pic>
      <p:sp>
        <p:nvSpPr>
          <p:cNvPr id="1274" name="Google Shape;1274;p40"/>
          <p:cNvSpPr txBox="1">
            <a:spLocks noGrp="1"/>
          </p:cNvSpPr>
          <p:nvPr>
            <p:ph type="subTitle" idx="3"/>
          </p:nvPr>
        </p:nvSpPr>
        <p:spPr>
          <a:xfrm>
            <a:off x="5203600" y="2153300"/>
            <a:ext cx="2207700" cy="4359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None/>
              <a:defRPr sz="1100" b="1" i="1">
                <a:solidFill>
                  <a:srgbClr val="FFFFFF"/>
                </a:solidFill>
                <a:latin typeface="Roboto"/>
                <a:ea typeface="Roboto"/>
                <a:cs typeface="Roboto"/>
                <a:sym typeface="Roboto"/>
              </a:defRPr>
            </a:lvl1pPr>
            <a:lvl2pPr lvl="1" algn="ctr" rtl="0">
              <a:lnSpc>
                <a:spcPct val="115000"/>
              </a:lnSpc>
              <a:spcBef>
                <a:spcPts val="0"/>
              </a:spcBef>
              <a:spcAft>
                <a:spcPts val="0"/>
              </a:spcAft>
              <a:buNone/>
              <a:defRPr sz="1100" b="1" i="1">
                <a:solidFill>
                  <a:srgbClr val="FFFFFF"/>
                </a:solidFill>
                <a:latin typeface="Roboto"/>
                <a:ea typeface="Roboto"/>
                <a:cs typeface="Roboto"/>
                <a:sym typeface="Roboto"/>
              </a:defRPr>
            </a:lvl2pPr>
            <a:lvl3pPr lvl="2" algn="ctr" rtl="0">
              <a:lnSpc>
                <a:spcPct val="115000"/>
              </a:lnSpc>
              <a:spcBef>
                <a:spcPts val="0"/>
              </a:spcBef>
              <a:spcAft>
                <a:spcPts val="0"/>
              </a:spcAft>
              <a:buNone/>
              <a:defRPr sz="1100" b="1" i="1">
                <a:solidFill>
                  <a:srgbClr val="FFFFFF"/>
                </a:solidFill>
                <a:latin typeface="Roboto"/>
                <a:ea typeface="Roboto"/>
                <a:cs typeface="Roboto"/>
                <a:sym typeface="Roboto"/>
              </a:defRPr>
            </a:lvl3pPr>
            <a:lvl4pPr lvl="3" algn="ctr" rtl="0">
              <a:lnSpc>
                <a:spcPct val="115000"/>
              </a:lnSpc>
              <a:spcBef>
                <a:spcPts val="0"/>
              </a:spcBef>
              <a:spcAft>
                <a:spcPts val="0"/>
              </a:spcAft>
              <a:buNone/>
              <a:defRPr sz="1100" b="1" i="1">
                <a:solidFill>
                  <a:srgbClr val="FFFFFF"/>
                </a:solidFill>
                <a:latin typeface="Roboto"/>
                <a:ea typeface="Roboto"/>
                <a:cs typeface="Roboto"/>
                <a:sym typeface="Roboto"/>
              </a:defRPr>
            </a:lvl4pPr>
            <a:lvl5pPr lvl="4" algn="ctr" rtl="0">
              <a:lnSpc>
                <a:spcPct val="115000"/>
              </a:lnSpc>
              <a:spcBef>
                <a:spcPts val="0"/>
              </a:spcBef>
              <a:spcAft>
                <a:spcPts val="0"/>
              </a:spcAft>
              <a:buNone/>
              <a:defRPr sz="1100" b="1" i="1">
                <a:solidFill>
                  <a:srgbClr val="FFFFFF"/>
                </a:solidFill>
                <a:latin typeface="Roboto"/>
                <a:ea typeface="Roboto"/>
                <a:cs typeface="Roboto"/>
                <a:sym typeface="Roboto"/>
              </a:defRPr>
            </a:lvl5pPr>
            <a:lvl6pPr lvl="5" algn="ctr" rtl="0">
              <a:lnSpc>
                <a:spcPct val="115000"/>
              </a:lnSpc>
              <a:spcBef>
                <a:spcPts val="0"/>
              </a:spcBef>
              <a:spcAft>
                <a:spcPts val="0"/>
              </a:spcAft>
              <a:buNone/>
              <a:defRPr sz="1100" b="1" i="1">
                <a:solidFill>
                  <a:srgbClr val="FFFFFF"/>
                </a:solidFill>
                <a:latin typeface="Roboto"/>
                <a:ea typeface="Roboto"/>
                <a:cs typeface="Roboto"/>
                <a:sym typeface="Roboto"/>
              </a:defRPr>
            </a:lvl6pPr>
            <a:lvl7pPr lvl="6" algn="ctr" rtl="0">
              <a:lnSpc>
                <a:spcPct val="115000"/>
              </a:lnSpc>
              <a:spcBef>
                <a:spcPts val="0"/>
              </a:spcBef>
              <a:spcAft>
                <a:spcPts val="0"/>
              </a:spcAft>
              <a:buNone/>
              <a:defRPr sz="1100" b="1" i="1">
                <a:solidFill>
                  <a:srgbClr val="FFFFFF"/>
                </a:solidFill>
                <a:latin typeface="Roboto"/>
                <a:ea typeface="Roboto"/>
                <a:cs typeface="Roboto"/>
                <a:sym typeface="Roboto"/>
              </a:defRPr>
            </a:lvl7pPr>
            <a:lvl8pPr lvl="7" algn="ctr" rtl="0">
              <a:lnSpc>
                <a:spcPct val="115000"/>
              </a:lnSpc>
              <a:spcBef>
                <a:spcPts val="0"/>
              </a:spcBef>
              <a:spcAft>
                <a:spcPts val="0"/>
              </a:spcAft>
              <a:buNone/>
              <a:defRPr sz="1100" b="1" i="1">
                <a:solidFill>
                  <a:srgbClr val="FFFFFF"/>
                </a:solidFill>
                <a:latin typeface="Roboto"/>
                <a:ea typeface="Roboto"/>
                <a:cs typeface="Roboto"/>
                <a:sym typeface="Roboto"/>
              </a:defRPr>
            </a:lvl8pPr>
            <a:lvl9pPr lvl="8" algn="ctr" rtl="0">
              <a:lnSpc>
                <a:spcPct val="115000"/>
              </a:lnSpc>
              <a:spcBef>
                <a:spcPts val="0"/>
              </a:spcBef>
              <a:spcAft>
                <a:spcPts val="0"/>
              </a:spcAft>
              <a:buNone/>
              <a:defRPr sz="1100" b="1" i="1">
                <a:solidFill>
                  <a:srgbClr val="FFFFFF"/>
                </a:solidFill>
                <a:latin typeface="Roboto"/>
                <a:ea typeface="Roboto"/>
                <a:cs typeface="Roboto"/>
                <a:sym typeface="Roboto"/>
              </a:defRPr>
            </a:lvl9pPr>
          </a:lstStyle>
          <a:p>
            <a:endParaRPr/>
          </a:p>
        </p:txBody>
      </p:sp>
      <p:sp>
        <p:nvSpPr>
          <p:cNvPr id="1275" name="Google Shape;1275;p40"/>
          <p:cNvSpPr txBox="1"/>
          <p:nvPr/>
        </p:nvSpPr>
        <p:spPr>
          <a:xfrm>
            <a:off x="74925" y="85525"/>
            <a:ext cx="17727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This top layer is a mask. To alter the image underneath (and delete this text box) go to </a:t>
            </a:r>
            <a:r>
              <a:rPr lang="en" sz="1000" b="1">
                <a:solidFill>
                  <a:schemeClr val="dk1"/>
                </a:solidFill>
              </a:rPr>
              <a:t>“View” in the toolbar then “Master”</a:t>
            </a:r>
            <a:r>
              <a:rPr lang="en" sz="1000">
                <a:solidFill>
                  <a:schemeClr val="dk1"/>
                </a:solidFill>
              </a:rPr>
              <a:t> and make adjustments there. </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Right click on it, then click Order / Send to back.</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a:solidFill>
                  <a:schemeClr val="dk1"/>
                </a:solidFill>
              </a:rPr>
              <a:t>Replace the photo </a:t>
            </a:r>
            <a:br>
              <a:rPr lang="en" sz="1000">
                <a:solidFill>
                  <a:schemeClr val="dk1"/>
                </a:solidFill>
              </a:rPr>
            </a:br>
            <a:r>
              <a:rPr lang="en" sz="1000">
                <a:solidFill>
                  <a:schemeClr val="dk1"/>
                </a:solidFill>
              </a:rPr>
              <a:t>layer, then send your </a:t>
            </a:r>
            <a:br>
              <a:rPr lang="en" sz="1000">
                <a:solidFill>
                  <a:schemeClr val="dk1"/>
                </a:solidFill>
              </a:rPr>
            </a:br>
            <a:r>
              <a:rPr lang="en" sz="1000">
                <a:solidFill>
                  <a:schemeClr val="dk1"/>
                </a:solidFill>
              </a:rPr>
              <a:t>photo to the back </a:t>
            </a:r>
            <a:br>
              <a:rPr lang="en" sz="1000">
                <a:solidFill>
                  <a:schemeClr val="dk1"/>
                </a:solidFill>
              </a:rPr>
            </a:br>
            <a:r>
              <a:rPr lang="en" sz="1000">
                <a:solidFill>
                  <a:schemeClr val="dk1"/>
                </a:solidFill>
              </a:rPr>
              <a:t>the same way.</a:t>
            </a:r>
            <a:endParaRPr sz="10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ption 1">
  <p:cSld name="CUSTOM_1_1">
    <p:spTree>
      <p:nvGrpSpPr>
        <p:cNvPr id="1" name="Shape 13"/>
        <p:cNvGrpSpPr/>
        <p:nvPr/>
      </p:nvGrpSpPr>
      <p:grpSpPr>
        <a:xfrm>
          <a:off x="0" y="0"/>
          <a:ext cx="0" cy="0"/>
          <a:chOff x="0" y="0"/>
          <a:chExt cx="0" cy="0"/>
        </a:xfrm>
      </p:grpSpPr>
      <p:sp>
        <p:nvSpPr>
          <p:cNvPr id="14" name="Google Shape;14;p5"/>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15" name="Google Shape;15;p5"/>
          <p:cNvPicPr preferRelativeResize="0"/>
          <p:nvPr/>
        </p:nvPicPr>
        <p:blipFill>
          <a:blip r:embed="rId2">
            <a:alphaModFix/>
          </a:blip>
          <a:stretch>
            <a:fillRect/>
          </a:stretch>
        </p:blipFill>
        <p:spPr>
          <a:xfrm>
            <a:off x="386625" y="4669975"/>
            <a:ext cx="1311199" cy="234922"/>
          </a:xfrm>
          <a:prstGeom prst="rect">
            <a:avLst/>
          </a:prstGeom>
          <a:noFill/>
          <a:ln>
            <a:noFill/>
          </a:ln>
        </p:spPr>
      </p:pic>
      <p:pic>
        <p:nvPicPr>
          <p:cNvPr id="16" name="Google Shape;16;p5"/>
          <p:cNvPicPr preferRelativeResize="0"/>
          <p:nvPr/>
        </p:nvPicPr>
        <p:blipFill>
          <a:blip r:embed="rId3">
            <a:alphaModFix/>
          </a:blip>
          <a:stretch>
            <a:fillRect/>
          </a:stretch>
        </p:blipFill>
        <p:spPr>
          <a:xfrm>
            <a:off x="7894200" y="2220288"/>
            <a:ext cx="702924" cy="702924"/>
          </a:xfrm>
          <a:prstGeom prst="rect">
            <a:avLst/>
          </a:prstGeom>
          <a:noFill/>
          <a:ln>
            <a:noFill/>
          </a:ln>
        </p:spPr>
      </p:pic>
      <p:sp>
        <p:nvSpPr>
          <p:cNvPr id="17" name="Google Shape;17;p5"/>
          <p:cNvSpPr txBox="1">
            <a:spLocks noGrp="1"/>
          </p:cNvSpPr>
          <p:nvPr>
            <p:ph type="title"/>
          </p:nvPr>
        </p:nvSpPr>
        <p:spPr>
          <a:xfrm>
            <a:off x="298600" y="2050450"/>
            <a:ext cx="7328400" cy="65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 name="Google Shape;18;p5"/>
          <p:cNvSpPr txBox="1">
            <a:spLocks noGrp="1"/>
          </p:cNvSpPr>
          <p:nvPr>
            <p:ph type="title" idx="2"/>
          </p:nvPr>
        </p:nvSpPr>
        <p:spPr>
          <a:xfrm>
            <a:off x="298600" y="2633950"/>
            <a:ext cx="73284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vider 1 - Blue">
  <p:cSld name="CUSTOM_5_2">
    <p:bg>
      <p:bgPr>
        <a:solidFill>
          <a:srgbClr val="FFFFFF"/>
        </a:solidFill>
        <a:effectLst/>
      </p:bgPr>
    </p:bg>
    <p:spTree>
      <p:nvGrpSpPr>
        <p:cNvPr id="1" name="Shape 1276"/>
        <p:cNvGrpSpPr/>
        <p:nvPr/>
      </p:nvGrpSpPr>
      <p:grpSpPr>
        <a:xfrm>
          <a:off x="0" y="0"/>
          <a:ext cx="0" cy="0"/>
          <a:chOff x="0" y="0"/>
          <a:chExt cx="0" cy="0"/>
        </a:xfrm>
      </p:grpSpPr>
      <p:pic>
        <p:nvPicPr>
          <p:cNvPr id="1277" name="Google Shape;1277;p41"/>
          <p:cNvPicPr preferRelativeResize="0"/>
          <p:nvPr/>
        </p:nvPicPr>
        <p:blipFill rotWithShape="1">
          <a:blip r:embed="rId2">
            <a:alphaModFix/>
          </a:blip>
          <a:srcRect t="5004" b="4995"/>
          <a:stretch/>
        </p:blipFill>
        <p:spPr>
          <a:xfrm>
            <a:off x="0" y="0"/>
            <a:ext cx="9144000" cy="5143500"/>
          </a:xfrm>
          <a:prstGeom prst="rect">
            <a:avLst/>
          </a:prstGeom>
          <a:noFill/>
          <a:ln>
            <a:noFill/>
          </a:ln>
        </p:spPr>
      </p:pic>
      <p:sp>
        <p:nvSpPr>
          <p:cNvPr id="1278" name="Google Shape;1278;p41"/>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1279" name="Google Shape;1279;p41"/>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pic>
        <p:nvPicPr>
          <p:cNvPr id="1280" name="Google Shape;1280;p41"/>
          <p:cNvPicPr preferRelativeResize="0"/>
          <p:nvPr/>
        </p:nvPicPr>
        <p:blipFill>
          <a:blip r:embed="rId3">
            <a:alphaModFix/>
          </a:blip>
          <a:stretch>
            <a:fillRect/>
          </a:stretch>
        </p:blipFill>
        <p:spPr>
          <a:xfrm>
            <a:off x="397975" y="4746041"/>
            <a:ext cx="878700" cy="15743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ivider 1 - Green">
  <p:cSld name="CUSTOM_5_3">
    <p:bg>
      <p:bgPr>
        <a:solidFill>
          <a:srgbClr val="FFFFFF"/>
        </a:solidFill>
        <a:effectLst/>
      </p:bgPr>
    </p:bg>
    <p:spTree>
      <p:nvGrpSpPr>
        <p:cNvPr id="1" name="Shape 1281"/>
        <p:cNvGrpSpPr/>
        <p:nvPr/>
      </p:nvGrpSpPr>
      <p:grpSpPr>
        <a:xfrm>
          <a:off x="0" y="0"/>
          <a:ext cx="0" cy="0"/>
          <a:chOff x="0" y="0"/>
          <a:chExt cx="0" cy="0"/>
        </a:xfrm>
      </p:grpSpPr>
      <p:pic>
        <p:nvPicPr>
          <p:cNvPr id="1282" name="Google Shape;1282;p42"/>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1283" name="Google Shape;1283;p42"/>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1284" name="Google Shape;1284;p42"/>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1285" name="Google Shape;1285;p42"/>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ivider 1 - Grey">
  <p:cSld name="CUSTOM_5_4">
    <p:bg>
      <p:bgPr>
        <a:solidFill>
          <a:srgbClr val="FFFFFF"/>
        </a:solidFill>
        <a:effectLst/>
      </p:bgPr>
    </p:bg>
    <p:spTree>
      <p:nvGrpSpPr>
        <p:cNvPr id="1" name="Shape 1286"/>
        <p:cNvGrpSpPr/>
        <p:nvPr/>
      </p:nvGrpSpPr>
      <p:grpSpPr>
        <a:xfrm>
          <a:off x="0" y="0"/>
          <a:ext cx="0" cy="0"/>
          <a:chOff x="0" y="0"/>
          <a:chExt cx="0" cy="0"/>
        </a:xfrm>
      </p:grpSpPr>
      <p:pic>
        <p:nvPicPr>
          <p:cNvPr id="1287" name="Google Shape;1287;p43"/>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1288" name="Google Shape;1288;p43"/>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1289" name="Google Shape;1289;p43"/>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1290" name="Google Shape;1290;p43"/>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 you">
  <p:cSld name="CUSTOM_1_1_2">
    <p:spTree>
      <p:nvGrpSpPr>
        <p:cNvPr id="1" name="Shape 1291"/>
        <p:cNvGrpSpPr/>
        <p:nvPr/>
      </p:nvGrpSpPr>
      <p:grpSpPr>
        <a:xfrm>
          <a:off x="0" y="0"/>
          <a:ext cx="0" cy="0"/>
          <a:chOff x="0" y="0"/>
          <a:chExt cx="0" cy="0"/>
        </a:xfrm>
      </p:grpSpPr>
      <p:sp>
        <p:nvSpPr>
          <p:cNvPr id="1292" name="Google Shape;1292;p4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1293" name="Google Shape;1293;p44"/>
          <p:cNvPicPr preferRelativeResize="0"/>
          <p:nvPr/>
        </p:nvPicPr>
        <p:blipFill>
          <a:blip r:embed="rId2">
            <a:alphaModFix/>
          </a:blip>
          <a:stretch>
            <a:fillRect/>
          </a:stretch>
        </p:blipFill>
        <p:spPr>
          <a:xfrm>
            <a:off x="386625" y="4669975"/>
            <a:ext cx="1311199" cy="234922"/>
          </a:xfrm>
          <a:prstGeom prst="rect">
            <a:avLst/>
          </a:prstGeom>
          <a:noFill/>
          <a:ln>
            <a:noFill/>
          </a:ln>
        </p:spPr>
      </p:pic>
      <p:pic>
        <p:nvPicPr>
          <p:cNvPr id="1294" name="Google Shape;1294;p44"/>
          <p:cNvPicPr preferRelativeResize="0"/>
          <p:nvPr/>
        </p:nvPicPr>
        <p:blipFill>
          <a:blip r:embed="rId3">
            <a:alphaModFix/>
          </a:blip>
          <a:stretch>
            <a:fillRect/>
          </a:stretch>
        </p:blipFill>
        <p:spPr>
          <a:xfrm>
            <a:off x="7894200" y="2220288"/>
            <a:ext cx="702924" cy="702924"/>
          </a:xfrm>
          <a:prstGeom prst="rect">
            <a:avLst/>
          </a:prstGeom>
          <a:noFill/>
          <a:ln>
            <a:noFill/>
          </a:ln>
        </p:spPr>
      </p:pic>
      <p:sp>
        <p:nvSpPr>
          <p:cNvPr id="1295" name="Google Shape;1295;p44"/>
          <p:cNvSpPr txBox="1">
            <a:spLocks noGrp="1"/>
          </p:cNvSpPr>
          <p:nvPr>
            <p:ph type="title"/>
          </p:nvPr>
        </p:nvSpPr>
        <p:spPr>
          <a:xfrm>
            <a:off x="298600" y="2220300"/>
            <a:ext cx="7328400" cy="65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1 Title / Left1">
  <p:cSld name="CUSTOM">
    <p:spTree>
      <p:nvGrpSpPr>
        <p:cNvPr id="1" name="Shape 1300"/>
        <p:cNvGrpSpPr/>
        <p:nvPr/>
      </p:nvGrpSpPr>
      <p:grpSpPr>
        <a:xfrm>
          <a:off x="0" y="0"/>
          <a:ext cx="0" cy="0"/>
          <a:chOff x="0" y="0"/>
          <a:chExt cx="0" cy="0"/>
        </a:xfrm>
      </p:grpSpPr>
      <p:sp>
        <p:nvSpPr>
          <p:cNvPr id="1301" name="Google Shape;1301;p46"/>
          <p:cNvSpPr txBox="1">
            <a:spLocks noGrp="1"/>
          </p:cNvSpPr>
          <p:nvPr>
            <p:ph type="title"/>
          </p:nvPr>
        </p:nvSpPr>
        <p:spPr>
          <a:xfrm>
            <a:off x="1447800" y="2342825"/>
            <a:ext cx="5334000" cy="1943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1302" name="Google Shape;1302;p46"/>
          <p:cNvSpPr txBox="1">
            <a:spLocks noGrp="1"/>
          </p:cNvSpPr>
          <p:nvPr>
            <p:ph type="subTitle" idx="1"/>
          </p:nvPr>
        </p:nvSpPr>
        <p:spPr>
          <a:xfrm>
            <a:off x="6019800" y="1638000"/>
            <a:ext cx="2286000" cy="1285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a:endParaRPr/>
          </a:p>
        </p:txBody>
      </p:sp>
      <p:grpSp>
        <p:nvGrpSpPr>
          <p:cNvPr id="1303" name="Google Shape;1303;p46"/>
          <p:cNvGrpSpPr/>
          <p:nvPr/>
        </p:nvGrpSpPr>
        <p:grpSpPr>
          <a:xfrm>
            <a:off x="1242770" y="1433272"/>
            <a:ext cx="562473" cy="562473"/>
            <a:chOff x="4250596" y="2250412"/>
            <a:chExt cx="642900" cy="642900"/>
          </a:xfrm>
        </p:grpSpPr>
        <p:grpSp>
          <p:nvGrpSpPr>
            <p:cNvPr id="1304" name="Google Shape;1304;p46"/>
            <p:cNvGrpSpPr/>
            <p:nvPr/>
          </p:nvGrpSpPr>
          <p:grpSpPr>
            <a:xfrm>
              <a:off x="4263448" y="2316851"/>
              <a:ext cx="616570" cy="495937"/>
              <a:chOff x="6294751" y="783425"/>
              <a:chExt cx="5020925" cy="4038575"/>
            </a:xfrm>
          </p:grpSpPr>
          <p:sp>
            <p:nvSpPr>
              <p:cNvPr id="1305" name="Google Shape;1305;p46"/>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46"/>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46"/>
          <p:cNvGrpSpPr/>
          <p:nvPr/>
        </p:nvGrpSpPr>
        <p:grpSpPr>
          <a:xfrm>
            <a:off x="1337035" y="4433681"/>
            <a:ext cx="1710967" cy="562474"/>
            <a:chOff x="1325450" y="2304375"/>
            <a:chExt cx="1956061" cy="643048"/>
          </a:xfrm>
        </p:grpSpPr>
        <p:grpSp>
          <p:nvGrpSpPr>
            <p:cNvPr id="1311" name="Google Shape;1311;p46"/>
            <p:cNvGrpSpPr/>
            <p:nvPr/>
          </p:nvGrpSpPr>
          <p:grpSpPr>
            <a:xfrm>
              <a:off x="1532144" y="2517656"/>
              <a:ext cx="1543000" cy="273170"/>
              <a:chOff x="1532144" y="2517656"/>
              <a:chExt cx="1543000" cy="273170"/>
            </a:xfrm>
          </p:grpSpPr>
          <p:sp>
            <p:nvSpPr>
              <p:cNvPr id="1312" name="Google Shape;1312;p46"/>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46"/>
              <p:cNvGrpSpPr/>
              <p:nvPr/>
            </p:nvGrpSpPr>
            <p:grpSpPr>
              <a:xfrm>
                <a:off x="2430468" y="2536041"/>
                <a:ext cx="644676" cy="193720"/>
                <a:chOff x="2430468" y="2536041"/>
                <a:chExt cx="644676" cy="193720"/>
              </a:xfrm>
            </p:grpSpPr>
            <p:sp>
              <p:nvSpPr>
                <p:cNvPr id="1314" name="Google Shape;1314;p46"/>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9" name="Google Shape;1319;p46"/>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1 Title / Left 2">
  <p:cSld name="CUSTOM_9">
    <p:spTree>
      <p:nvGrpSpPr>
        <p:cNvPr id="1" name="Shape 1320"/>
        <p:cNvGrpSpPr/>
        <p:nvPr/>
      </p:nvGrpSpPr>
      <p:grpSpPr>
        <a:xfrm>
          <a:off x="0" y="0"/>
          <a:ext cx="0" cy="0"/>
          <a:chOff x="0" y="0"/>
          <a:chExt cx="0" cy="0"/>
        </a:xfrm>
      </p:grpSpPr>
      <p:sp>
        <p:nvSpPr>
          <p:cNvPr id="1321" name="Google Shape;1321;p47"/>
          <p:cNvSpPr txBox="1">
            <a:spLocks noGrp="1"/>
          </p:cNvSpPr>
          <p:nvPr>
            <p:ph type="title"/>
          </p:nvPr>
        </p:nvSpPr>
        <p:spPr>
          <a:xfrm>
            <a:off x="685800" y="2343150"/>
            <a:ext cx="5334000" cy="1943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1322" name="Google Shape;1322;p47"/>
          <p:cNvSpPr txBox="1">
            <a:spLocks noGrp="1"/>
          </p:cNvSpPr>
          <p:nvPr>
            <p:ph type="subTitle" idx="1"/>
          </p:nvPr>
        </p:nvSpPr>
        <p:spPr>
          <a:xfrm>
            <a:off x="5257800" y="1638300"/>
            <a:ext cx="2286000" cy="128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a:endParaRPr/>
          </a:p>
        </p:txBody>
      </p:sp>
      <p:grpSp>
        <p:nvGrpSpPr>
          <p:cNvPr id="1323" name="Google Shape;1323;p47"/>
          <p:cNvGrpSpPr/>
          <p:nvPr/>
        </p:nvGrpSpPr>
        <p:grpSpPr>
          <a:xfrm>
            <a:off x="480757" y="1433272"/>
            <a:ext cx="562473" cy="562473"/>
            <a:chOff x="4250596" y="2250412"/>
            <a:chExt cx="642900" cy="642900"/>
          </a:xfrm>
        </p:grpSpPr>
        <p:grpSp>
          <p:nvGrpSpPr>
            <p:cNvPr id="1324" name="Google Shape;1324;p47"/>
            <p:cNvGrpSpPr/>
            <p:nvPr/>
          </p:nvGrpSpPr>
          <p:grpSpPr>
            <a:xfrm>
              <a:off x="4263448" y="2316851"/>
              <a:ext cx="616570" cy="495937"/>
              <a:chOff x="6294751" y="783425"/>
              <a:chExt cx="5020925" cy="4038575"/>
            </a:xfrm>
          </p:grpSpPr>
          <p:sp>
            <p:nvSpPr>
              <p:cNvPr id="1325" name="Google Shape;1325;p47"/>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7"/>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7"/>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7"/>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47"/>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47"/>
          <p:cNvGrpSpPr/>
          <p:nvPr/>
        </p:nvGrpSpPr>
        <p:grpSpPr>
          <a:xfrm>
            <a:off x="581660" y="4433681"/>
            <a:ext cx="1710967" cy="562474"/>
            <a:chOff x="1325450" y="2304375"/>
            <a:chExt cx="1956061" cy="643048"/>
          </a:xfrm>
        </p:grpSpPr>
        <p:grpSp>
          <p:nvGrpSpPr>
            <p:cNvPr id="1331" name="Google Shape;1331;p47"/>
            <p:cNvGrpSpPr/>
            <p:nvPr/>
          </p:nvGrpSpPr>
          <p:grpSpPr>
            <a:xfrm>
              <a:off x="1532144" y="2517656"/>
              <a:ext cx="1543000" cy="273170"/>
              <a:chOff x="1532144" y="2517656"/>
              <a:chExt cx="1543000" cy="273170"/>
            </a:xfrm>
          </p:grpSpPr>
          <p:sp>
            <p:nvSpPr>
              <p:cNvPr id="1332" name="Google Shape;1332;p47"/>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47"/>
              <p:cNvGrpSpPr/>
              <p:nvPr/>
            </p:nvGrpSpPr>
            <p:grpSpPr>
              <a:xfrm>
                <a:off x="2430468" y="2536041"/>
                <a:ext cx="644676" cy="193720"/>
                <a:chOff x="2430468" y="2536041"/>
                <a:chExt cx="644676" cy="193720"/>
              </a:xfrm>
            </p:grpSpPr>
            <p:sp>
              <p:nvSpPr>
                <p:cNvPr id="1334" name="Google Shape;1334;p47"/>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7"/>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7"/>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7"/>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7"/>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9" name="Google Shape;1339;p47"/>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2 Title / Right 1">
  <p:cSld name="CUSTOM_2">
    <p:spTree>
      <p:nvGrpSpPr>
        <p:cNvPr id="1" name="Shape 1340"/>
        <p:cNvGrpSpPr/>
        <p:nvPr/>
      </p:nvGrpSpPr>
      <p:grpSpPr>
        <a:xfrm>
          <a:off x="0" y="0"/>
          <a:ext cx="0" cy="0"/>
          <a:chOff x="0" y="0"/>
          <a:chExt cx="0" cy="0"/>
        </a:xfrm>
      </p:grpSpPr>
      <p:grpSp>
        <p:nvGrpSpPr>
          <p:cNvPr id="1341" name="Google Shape;1341;p48"/>
          <p:cNvGrpSpPr/>
          <p:nvPr/>
        </p:nvGrpSpPr>
        <p:grpSpPr>
          <a:xfrm>
            <a:off x="6576770" y="1433272"/>
            <a:ext cx="562473" cy="562473"/>
            <a:chOff x="4250596" y="2250412"/>
            <a:chExt cx="642900" cy="642900"/>
          </a:xfrm>
        </p:grpSpPr>
        <p:grpSp>
          <p:nvGrpSpPr>
            <p:cNvPr id="1342" name="Google Shape;1342;p48"/>
            <p:cNvGrpSpPr/>
            <p:nvPr/>
          </p:nvGrpSpPr>
          <p:grpSpPr>
            <a:xfrm>
              <a:off x="4263448" y="2316851"/>
              <a:ext cx="616570" cy="495937"/>
              <a:chOff x="6294751" y="783425"/>
              <a:chExt cx="5020925" cy="4038575"/>
            </a:xfrm>
          </p:grpSpPr>
          <p:sp>
            <p:nvSpPr>
              <p:cNvPr id="1343" name="Google Shape;1343;p48"/>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48"/>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48"/>
          <p:cNvSpPr txBox="1">
            <a:spLocks noGrp="1"/>
          </p:cNvSpPr>
          <p:nvPr>
            <p:ph type="title"/>
          </p:nvPr>
        </p:nvSpPr>
        <p:spPr>
          <a:xfrm>
            <a:off x="1600200" y="2343150"/>
            <a:ext cx="5334000" cy="1943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800"/>
            </a:lvl1pPr>
            <a:lvl2pPr lvl="1" algn="r" rtl="0">
              <a:spcBef>
                <a:spcPts val="0"/>
              </a:spcBef>
              <a:spcAft>
                <a:spcPts val="0"/>
              </a:spcAft>
              <a:buNone/>
              <a:defRPr sz="4800"/>
            </a:lvl2pPr>
            <a:lvl3pPr lvl="2" algn="r" rtl="0">
              <a:spcBef>
                <a:spcPts val="0"/>
              </a:spcBef>
              <a:spcAft>
                <a:spcPts val="0"/>
              </a:spcAft>
              <a:buNone/>
              <a:defRPr sz="4800"/>
            </a:lvl3pPr>
            <a:lvl4pPr lvl="3" algn="r" rtl="0">
              <a:spcBef>
                <a:spcPts val="0"/>
              </a:spcBef>
              <a:spcAft>
                <a:spcPts val="0"/>
              </a:spcAft>
              <a:buNone/>
              <a:defRPr sz="4800"/>
            </a:lvl4pPr>
            <a:lvl5pPr lvl="4" algn="r" rtl="0">
              <a:spcBef>
                <a:spcPts val="0"/>
              </a:spcBef>
              <a:spcAft>
                <a:spcPts val="0"/>
              </a:spcAft>
              <a:buNone/>
              <a:defRPr sz="4800"/>
            </a:lvl5pPr>
            <a:lvl6pPr lvl="5" algn="r" rtl="0">
              <a:spcBef>
                <a:spcPts val="0"/>
              </a:spcBef>
              <a:spcAft>
                <a:spcPts val="0"/>
              </a:spcAft>
              <a:buNone/>
              <a:defRPr sz="4800"/>
            </a:lvl6pPr>
            <a:lvl7pPr lvl="6" algn="r" rtl="0">
              <a:spcBef>
                <a:spcPts val="0"/>
              </a:spcBef>
              <a:spcAft>
                <a:spcPts val="0"/>
              </a:spcAft>
              <a:buNone/>
              <a:defRPr sz="4800"/>
            </a:lvl7pPr>
            <a:lvl8pPr lvl="7" algn="r" rtl="0">
              <a:spcBef>
                <a:spcPts val="0"/>
              </a:spcBef>
              <a:spcAft>
                <a:spcPts val="0"/>
              </a:spcAft>
              <a:buNone/>
              <a:defRPr sz="4800"/>
            </a:lvl8pPr>
            <a:lvl9pPr lvl="8" algn="r" rtl="0">
              <a:spcBef>
                <a:spcPts val="0"/>
              </a:spcBef>
              <a:spcAft>
                <a:spcPts val="0"/>
              </a:spcAft>
              <a:buNone/>
              <a:defRPr sz="4800"/>
            </a:lvl9pPr>
          </a:lstStyle>
          <a:p>
            <a:endParaRPr/>
          </a:p>
        </p:txBody>
      </p:sp>
      <p:sp>
        <p:nvSpPr>
          <p:cNvPr id="1349" name="Google Shape;1349;p48"/>
          <p:cNvSpPr txBox="1">
            <a:spLocks noGrp="1"/>
          </p:cNvSpPr>
          <p:nvPr>
            <p:ph type="subTitle" idx="1"/>
          </p:nvPr>
        </p:nvSpPr>
        <p:spPr>
          <a:xfrm>
            <a:off x="685800" y="1638300"/>
            <a:ext cx="2286000" cy="1285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a:endParaRPr/>
          </a:p>
        </p:txBody>
      </p:sp>
      <p:grpSp>
        <p:nvGrpSpPr>
          <p:cNvPr id="1350" name="Google Shape;1350;p48"/>
          <p:cNvGrpSpPr/>
          <p:nvPr/>
        </p:nvGrpSpPr>
        <p:grpSpPr>
          <a:xfrm>
            <a:off x="5328587" y="4433681"/>
            <a:ext cx="1710967" cy="562474"/>
            <a:chOff x="1325450" y="2304375"/>
            <a:chExt cx="1956061" cy="643048"/>
          </a:xfrm>
        </p:grpSpPr>
        <p:grpSp>
          <p:nvGrpSpPr>
            <p:cNvPr id="1351" name="Google Shape;1351;p48"/>
            <p:cNvGrpSpPr/>
            <p:nvPr/>
          </p:nvGrpSpPr>
          <p:grpSpPr>
            <a:xfrm>
              <a:off x="1532144" y="2517656"/>
              <a:ext cx="1543000" cy="273170"/>
              <a:chOff x="1532144" y="2517656"/>
              <a:chExt cx="1543000" cy="273170"/>
            </a:xfrm>
          </p:grpSpPr>
          <p:sp>
            <p:nvSpPr>
              <p:cNvPr id="1352" name="Google Shape;1352;p48"/>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48"/>
              <p:cNvGrpSpPr/>
              <p:nvPr/>
            </p:nvGrpSpPr>
            <p:grpSpPr>
              <a:xfrm>
                <a:off x="2430468" y="2536041"/>
                <a:ext cx="644676" cy="193720"/>
                <a:chOff x="2430468" y="2536041"/>
                <a:chExt cx="644676" cy="193720"/>
              </a:xfrm>
            </p:grpSpPr>
            <p:sp>
              <p:nvSpPr>
                <p:cNvPr id="1354" name="Google Shape;1354;p48"/>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8"/>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8"/>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8"/>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9" name="Google Shape;1359;p48"/>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2 Title / Right 2">
  <p:cSld name="CUSTOM_2_1">
    <p:spTree>
      <p:nvGrpSpPr>
        <p:cNvPr id="1" name="Shape 1360"/>
        <p:cNvGrpSpPr/>
        <p:nvPr/>
      </p:nvGrpSpPr>
      <p:grpSpPr>
        <a:xfrm>
          <a:off x="0" y="0"/>
          <a:ext cx="0" cy="0"/>
          <a:chOff x="0" y="0"/>
          <a:chExt cx="0" cy="0"/>
        </a:xfrm>
      </p:grpSpPr>
      <p:sp>
        <p:nvSpPr>
          <p:cNvPr id="1361" name="Google Shape;1361;p49"/>
          <p:cNvSpPr txBox="1">
            <a:spLocks noGrp="1"/>
          </p:cNvSpPr>
          <p:nvPr>
            <p:ph type="title"/>
          </p:nvPr>
        </p:nvSpPr>
        <p:spPr>
          <a:xfrm>
            <a:off x="2286000" y="2343150"/>
            <a:ext cx="5410200" cy="1943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
        <p:nvSpPr>
          <p:cNvPr id="1362" name="Google Shape;1362;p49"/>
          <p:cNvSpPr txBox="1">
            <a:spLocks noGrp="1"/>
          </p:cNvSpPr>
          <p:nvPr>
            <p:ph type="subTitle" idx="1"/>
          </p:nvPr>
        </p:nvSpPr>
        <p:spPr>
          <a:xfrm>
            <a:off x="1447800" y="1638300"/>
            <a:ext cx="2286000" cy="1285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a:endParaRPr/>
          </a:p>
        </p:txBody>
      </p:sp>
      <p:grpSp>
        <p:nvGrpSpPr>
          <p:cNvPr id="1363" name="Google Shape;1363;p49"/>
          <p:cNvGrpSpPr/>
          <p:nvPr/>
        </p:nvGrpSpPr>
        <p:grpSpPr>
          <a:xfrm>
            <a:off x="7338757" y="1433272"/>
            <a:ext cx="562473" cy="562473"/>
            <a:chOff x="4250596" y="2250412"/>
            <a:chExt cx="642900" cy="642900"/>
          </a:xfrm>
        </p:grpSpPr>
        <p:grpSp>
          <p:nvGrpSpPr>
            <p:cNvPr id="1364" name="Google Shape;1364;p49"/>
            <p:cNvGrpSpPr/>
            <p:nvPr/>
          </p:nvGrpSpPr>
          <p:grpSpPr>
            <a:xfrm>
              <a:off x="4263448" y="2316851"/>
              <a:ext cx="616570" cy="495937"/>
              <a:chOff x="6294751" y="783425"/>
              <a:chExt cx="5020925" cy="4038575"/>
            </a:xfrm>
          </p:grpSpPr>
          <p:sp>
            <p:nvSpPr>
              <p:cNvPr id="1365" name="Google Shape;1365;p49"/>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9"/>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9"/>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9"/>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9"/>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49"/>
          <p:cNvGrpSpPr/>
          <p:nvPr/>
        </p:nvGrpSpPr>
        <p:grpSpPr>
          <a:xfrm>
            <a:off x="6090587" y="4433681"/>
            <a:ext cx="1710967" cy="562474"/>
            <a:chOff x="1325450" y="2304375"/>
            <a:chExt cx="1956061" cy="643048"/>
          </a:xfrm>
        </p:grpSpPr>
        <p:grpSp>
          <p:nvGrpSpPr>
            <p:cNvPr id="1371" name="Google Shape;1371;p49"/>
            <p:cNvGrpSpPr/>
            <p:nvPr/>
          </p:nvGrpSpPr>
          <p:grpSpPr>
            <a:xfrm>
              <a:off x="1532144" y="2517656"/>
              <a:ext cx="1543000" cy="273170"/>
              <a:chOff x="1532144" y="2517656"/>
              <a:chExt cx="1543000" cy="273170"/>
            </a:xfrm>
          </p:grpSpPr>
          <p:sp>
            <p:nvSpPr>
              <p:cNvPr id="1372" name="Google Shape;1372;p49"/>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49"/>
              <p:cNvGrpSpPr/>
              <p:nvPr/>
            </p:nvGrpSpPr>
            <p:grpSpPr>
              <a:xfrm>
                <a:off x="2430468" y="2536041"/>
                <a:ext cx="644676" cy="193720"/>
                <a:chOff x="2430468" y="2536041"/>
                <a:chExt cx="644676" cy="193720"/>
              </a:xfrm>
            </p:grpSpPr>
            <p:sp>
              <p:nvSpPr>
                <p:cNvPr id="1374" name="Google Shape;1374;p49"/>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9"/>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9"/>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9"/>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9"/>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79" name="Google Shape;1379;p49"/>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04 Break / Left">
  <p:cSld name="CUSTOM_4">
    <p:spTree>
      <p:nvGrpSpPr>
        <p:cNvPr id="1" name="Shape 1380"/>
        <p:cNvGrpSpPr/>
        <p:nvPr/>
      </p:nvGrpSpPr>
      <p:grpSpPr>
        <a:xfrm>
          <a:off x="0" y="0"/>
          <a:ext cx="0" cy="0"/>
          <a:chOff x="0" y="0"/>
          <a:chExt cx="0" cy="0"/>
        </a:xfrm>
      </p:grpSpPr>
      <p:grpSp>
        <p:nvGrpSpPr>
          <p:cNvPr id="1381" name="Google Shape;1381;p50"/>
          <p:cNvGrpSpPr/>
          <p:nvPr/>
        </p:nvGrpSpPr>
        <p:grpSpPr>
          <a:xfrm>
            <a:off x="409957" y="4433682"/>
            <a:ext cx="2143330" cy="562473"/>
            <a:chOff x="831227" y="1197994"/>
            <a:chExt cx="2449800" cy="642900"/>
          </a:xfrm>
        </p:grpSpPr>
        <p:grpSp>
          <p:nvGrpSpPr>
            <p:cNvPr id="1382" name="Google Shape;1382;p50"/>
            <p:cNvGrpSpPr/>
            <p:nvPr/>
          </p:nvGrpSpPr>
          <p:grpSpPr>
            <a:xfrm>
              <a:off x="1045677" y="1364131"/>
              <a:ext cx="2028965" cy="317954"/>
              <a:chOff x="1045677" y="1364131"/>
              <a:chExt cx="2028965" cy="317954"/>
            </a:xfrm>
          </p:grpSpPr>
          <p:grpSp>
            <p:nvGrpSpPr>
              <p:cNvPr id="1383" name="Google Shape;1383;p50"/>
              <p:cNvGrpSpPr/>
              <p:nvPr/>
            </p:nvGrpSpPr>
            <p:grpSpPr>
              <a:xfrm>
                <a:off x="1045677" y="1364131"/>
                <a:ext cx="376033" cy="302438"/>
                <a:chOff x="1045677" y="1364131"/>
                <a:chExt cx="376033" cy="302438"/>
              </a:xfrm>
            </p:grpSpPr>
            <p:sp>
              <p:nvSpPr>
                <p:cNvPr id="1384" name="Google Shape;1384;p50"/>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0"/>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0"/>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0"/>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50"/>
              <p:cNvGrpSpPr/>
              <p:nvPr/>
            </p:nvGrpSpPr>
            <p:grpSpPr>
              <a:xfrm>
                <a:off x="1532346" y="1409239"/>
                <a:ext cx="1542296" cy="272846"/>
                <a:chOff x="1532346" y="1409239"/>
                <a:chExt cx="1542296" cy="272846"/>
              </a:xfrm>
            </p:grpSpPr>
            <p:sp>
              <p:nvSpPr>
                <p:cNvPr id="1389" name="Google Shape;1389;p50"/>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50"/>
                <p:cNvGrpSpPr/>
                <p:nvPr/>
              </p:nvGrpSpPr>
              <p:grpSpPr>
                <a:xfrm>
                  <a:off x="2430564" y="1427610"/>
                  <a:ext cx="644078" cy="193336"/>
                  <a:chOff x="2430564" y="1427610"/>
                  <a:chExt cx="644078" cy="193336"/>
                </a:xfrm>
              </p:grpSpPr>
              <p:sp>
                <p:nvSpPr>
                  <p:cNvPr id="1391" name="Google Shape;1391;p50"/>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0"/>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0"/>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0"/>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0"/>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96" name="Google Shape;1396;p50"/>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7" name="Google Shape;1397;p50"/>
          <p:cNvSpPr txBox="1">
            <a:spLocks noGrp="1"/>
          </p:cNvSpPr>
          <p:nvPr>
            <p:ph type="title"/>
          </p:nvPr>
        </p:nvSpPr>
        <p:spPr>
          <a:xfrm>
            <a:off x="685800" y="1485900"/>
            <a:ext cx="5366400" cy="1943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5 Break / Right">
  <p:cSld name="CUSTOM_5">
    <p:spTree>
      <p:nvGrpSpPr>
        <p:cNvPr id="1" name="Shape 1398"/>
        <p:cNvGrpSpPr/>
        <p:nvPr/>
      </p:nvGrpSpPr>
      <p:grpSpPr>
        <a:xfrm>
          <a:off x="0" y="0"/>
          <a:ext cx="0" cy="0"/>
          <a:chOff x="0" y="0"/>
          <a:chExt cx="0" cy="0"/>
        </a:xfrm>
      </p:grpSpPr>
      <p:sp>
        <p:nvSpPr>
          <p:cNvPr id="1399" name="Google Shape;1399;p51"/>
          <p:cNvSpPr txBox="1">
            <a:spLocks noGrp="1"/>
          </p:cNvSpPr>
          <p:nvPr>
            <p:ph type="title"/>
          </p:nvPr>
        </p:nvSpPr>
        <p:spPr>
          <a:xfrm>
            <a:off x="762000" y="1514225"/>
            <a:ext cx="5410200" cy="1714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800"/>
            </a:lvl1pPr>
            <a:lvl2pPr lvl="1" algn="r" rtl="0">
              <a:spcBef>
                <a:spcPts val="0"/>
              </a:spcBef>
              <a:spcAft>
                <a:spcPts val="0"/>
              </a:spcAft>
              <a:buNone/>
              <a:defRPr sz="4800"/>
            </a:lvl2pPr>
            <a:lvl3pPr lvl="2" algn="r" rtl="0">
              <a:spcBef>
                <a:spcPts val="0"/>
              </a:spcBef>
              <a:spcAft>
                <a:spcPts val="0"/>
              </a:spcAft>
              <a:buNone/>
              <a:defRPr sz="4800"/>
            </a:lvl3pPr>
            <a:lvl4pPr lvl="3" algn="r" rtl="0">
              <a:spcBef>
                <a:spcPts val="0"/>
              </a:spcBef>
              <a:spcAft>
                <a:spcPts val="0"/>
              </a:spcAft>
              <a:buNone/>
              <a:defRPr sz="4800"/>
            </a:lvl4pPr>
            <a:lvl5pPr lvl="4" algn="r" rtl="0">
              <a:spcBef>
                <a:spcPts val="0"/>
              </a:spcBef>
              <a:spcAft>
                <a:spcPts val="0"/>
              </a:spcAft>
              <a:buNone/>
              <a:defRPr sz="4800"/>
            </a:lvl5pPr>
            <a:lvl6pPr lvl="5" algn="r" rtl="0">
              <a:spcBef>
                <a:spcPts val="0"/>
              </a:spcBef>
              <a:spcAft>
                <a:spcPts val="0"/>
              </a:spcAft>
              <a:buNone/>
              <a:defRPr sz="4800"/>
            </a:lvl6pPr>
            <a:lvl7pPr lvl="6" algn="r" rtl="0">
              <a:spcBef>
                <a:spcPts val="0"/>
              </a:spcBef>
              <a:spcAft>
                <a:spcPts val="0"/>
              </a:spcAft>
              <a:buNone/>
              <a:defRPr sz="4800"/>
            </a:lvl7pPr>
            <a:lvl8pPr lvl="7" algn="r" rtl="0">
              <a:spcBef>
                <a:spcPts val="0"/>
              </a:spcBef>
              <a:spcAft>
                <a:spcPts val="0"/>
              </a:spcAft>
              <a:buNone/>
              <a:defRPr sz="4800"/>
            </a:lvl8pPr>
            <a:lvl9pPr lvl="8" algn="r" rtl="0">
              <a:spcBef>
                <a:spcPts val="0"/>
              </a:spcBef>
              <a:spcAft>
                <a:spcPts val="0"/>
              </a:spcAft>
              <a:buNone/>
              <a:defRPr sz="4800"/>
            </a:lvl9pPr>
          </a:lstStyle>
          <a:p>
            <a:endParaRPr/>
          </a:p>
        </p:txBody>
      </p:sp>
      <p:grpSp>
        <p:nvGrpSpPr>
          <p:cNvPr id="1400" name="Google Shape;1400;p51"/>
          <p:cNvGrpSpPr/>
          <p:nvPr/>
        </p:nvGrpSpPr>
        <p:grpSpPr>
          <a:xfrm>
            <a:off x="5743707" y="4433682"/>
            <a:ext cx="2143330" cy="562473"/>
            <a:chOff x="831227" y="1197994"/>
            <a:chExt cx="2449800" cy="642900"/>
          </a:xfrm>
        </p:grpSpPr>
        <p:grpSp>
          <p:nvGrpSpPr>
            <p:cNvPr id="1401" name="Google Shape;1401;p51"/>
            <p:cNvGrpSpPr/>
            <p:nvPr/>
          </p:nvGrpSpPr>
          <p:grpSpPr>
            <a:xfrm>
              <a:off x="1045677" y="1364131"/>
              <a:ext cx="2028965" cy="317954"/>
              <a:chOff x="1045677" y="1364131"/>
              <a:chExt cx="2028965" cy="317954"/>
            </a:xfrm>
          </p:grpSpPr>
          <p:grpSp>
            <p:nvGrpSpPr>
              <p:cNvPr id="1402" name="Google Shape;1402;p51"/>
              <p:cNvGrpSpPr/>
              <p:nvPr/>
            </p:nvGrpSpPr>
            <p:grpSpPr>
              <a:xfrm>
                <a:off x="1045677" y="1364131"/>
                <a:ext cx="376033" cy="302438"/>
                <a:chOff x="1045677" y="1364131"/>
                <a:chExt cx="376033" cy="302438"/>
              </a:xfrm>
            </p:grpSpPr>
            <p:sp>
              <p:nvSpPr>
                <p:cNvPr id="1403" name="Google Shape;1403;p51"/>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1"/>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1"/>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1"/>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51"/>
              <p:cNvGrpSpPr/>
              <p:nvPr/>
            </p:nvGrpSpPr>
            <p:grpSpPr>
              <a:xfrm>
                <a:off x="1532346" y="1409239"/>
                <a:ext cx="1542296" cy="272846"/>
                <a:chOff x="1532346" y="1409239"/>
                <a:chExt cx="1542296" cy="272846"/>
              </a:xfrm>
            </p:grpSpPr>
            <p:sp>
              <p:nvSpPr>
                <p:cNvPr id="1408" name="Google Shape;1408;p51"/>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51"/>
                <p:cNvGrpSpPr/>
                <p:nvPr/>
              </p:nvGrpSpPr>
              <p:grpSpPr>
                <a:xfrm>
                  <a:off x="2430564" y="1427610"/>
                  <a:ext cx="644078" cy="193336"/>
                  <a:chOff x="2430564" y="1427610"/>
                  <a:chExt cx="644078" cy="193336"/>
                </a:xfrm>
              </p:grpSpPr>
              <p:sp>
                <p:nvSpPr>
                  <p:cNvPr id="1410" name="Google Shape;1410;p51"/>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1"/>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1"/>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1"/>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1"/>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15" name="Google Shape;1415;p51"/>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ption 2">
  <p:cSld name="CUSTOM_1_2">
    <p:spTree>
      <p:nvGrpSpPr>
        <p:cNvPr id="1" name="Shape 19"/>
        <p:cNvGrpSpPr/>
        <p:nvPr/>
      </p:nvGrpSpPr>
      <p:grpSpPr>
        <a:xfrm>
          <a:off x="0" y="0"/>
          <a:ext cx="0" cy="0"/>
          <a:chOff x="0" y="0"/>
          <a:chExt cx="0" cy="0"/>
        </a:xfrm>
      </p:grpSpPr>
      <p:pic>
        <p:nvPicPr>
          <p:cNvPr id="20" name="Google Shape;20;p6"/>
          <p:cNvPicPr preferRelativeResize="0"/>
          <p:nvPr/>
        </p:nvPicPr>
        <p:blipFill rotWithShape="1">
          <a:blip r:embed="rId2">
            <a:alphaModFix/>
          </a:blip>
          <a:srcRect t="11155" b="4463"/>
          <a:stretch/>
        </p:blipFill>
        <p:spPr>
          <a:xfrm>
            <a:off x="0" y="1"/>
            <a:ext cx="9144003" cy="5143501"/>
          </a:xfrm>
          <a:prstGeom prst="rect">
            <a:avLst/>
          </a:prstGeom>
          <a:noFill/>
          <a:ln>
            <a:noFill/>
          </a:ln>
        </p:spPr>
      </p:pic>
      <p:grpSp>
        <p:nvGrpSpPr>
          <p:cNvPr id="21" name="Google Shape;21;p6"/>
          <p:cNvGrpSpPr/>
          <p:nvPr/>
        </p:nvGrpSpPr>
        <p:grpSpPr>
          <a:xfrm>
            <a:off x="0" y="0"/>
            <a:ext cx="9144003" cy="5143501"/>
            <a:chOff x="0" y="0"/>
            <a:chExt cx="9144003" cy="5143501"/>
          </a:xfrm>
        </p:grpSpPr>
        <p:pic>
          <p:nvPicPr>
            <p:cNvPr id="22" name="Google Shape;22;p6"/>
            <p:cNvPicPr preferRelativeResize="0"/>
            <p:nvPr/>
          </p:nvPicPr>
          <p:blipFill rotWithShape="1">
            <a:blip r:embed="rId3">
              <a:alphaModFix amt="80000"/>
            </a:blip>
            <a:srcRect l="504" t="258" r="504" b="248"/>
            <a:stretch/>
          </p:blipFill>
          <p:spPr>
            <a:xfrm>
              <a:off x="0" y="0"/>
              <a:ext cx="9144003" cy="5143501"/>
            </a:xfrm>
            <a:prstGeom prst="rect">
              <a:avLst/>
            </a:prstGeom>
            <a:noFill/>
            <a:ln>
              <a:noFill/>
            </a:ln>
          </p:spPr>
        </p:pic>
        <p:pic>
          <p:nvPicPr>
            <p:cNvPr id="23" name="Google Shape;23;p6"/>
            <p:cNvPicPr preferRelativeResize="0"/>
            <p:nvPr/>
          </p:nvPicPr>
          <p:blipFill>
            <a:blip r:embed="rId4">
              <a:alphaModFix/>
            </a:blip>
            <a:stretch>
              <a:fillRect/>
            </a:stretch>
          </p:blipFill>
          <p:spPr>
            <a:xfrm>
              <a:off x="386625" y="4669975"/>
              <a:ext cx="1311199" cy="234922"/>
            </a:xfrm>
            <a:prstGeom prst="rect">
              <a:avLst/>
            </a:prstGeom>
            <a:noFill/>
            <a:ln>
              <a:noFill/>
            </a:ln>
          </p:spPr>
        </p:pic>
      </p:grpSp>
      <p:sp>
        <p:nvSpPr>
          <p:cNvPr id="24" name="Google Shape;24;p6"/>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25" name="Google Shape;25;p6"/>
          <p:cNvPicPr preferRelativeResize="0"/>
          <p:nvPr/>
        </p:nvPicPr>
        <p:blipFill>
          <a:blip r:embed="rId4">
            <a:alphaModFix/>
          </a:blip>
          <a:stretch>
            <a:fillRect/>
          </a:stretch>
        </p:blipFill>
        <p:spPr>
          <a:xfrm>
            <a:off x="386625" y="4669975"/>
            <a:ext cx="1311199" cy="234922"/>
          </a:xfrm>
          <a:prstGeom prst="rect">
            <a:avLst/>
          </a:prstGeom>
          <a:noFill/>
          <a:ln>
            <a:noFill/>
          </a:ln>
        </p:spPr>
      </p:pic>
      <p:pic>
        <p:nvPicPr>
          <p:cNvPr id="26" name="Google Shape;26;p6"/>
          <p:cNvPicPr preferRelativeResize="0"/>
          <p:nvPr/>
        </p:nvPicPr>
        <p:blipFill>
          <a:blip r:embed="rId5">
            <a:alphaModFix/>
          </a:blip>
          <a:stretch>
            <a:fillRect/>
          </a:stretch>
        </p:blipFill>
        <p:spPr>
          <a:xfrm>
            <a:off x="7894200" y="2220288"/>
            <a:ext cx="702924" cy="702924"/>
          </a:xfrm>
          <a:prstGeom prst="rect">
            <a:avLst/>
          </a:prstGeom>
          <a:noFill/>
          <a:ln>
            <a:noFill/>
          </a:ln>
        </p:spPr>
      </p:pic>
      <p:sp>
        <p:nvSpPr>
          <p:cNvPr id="27" name="Google Shape;27;p6"/>
          <p:cNvSpPr txBox="1"/>
          <p:nvPr/>
        </p:nvSpPr>
        <p:spPr>
          <a:xfrm>
            <a:off x="188300" y="185675"/>
            <a:ext cx="30066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86E8"/>
                </a:solidFill>
              </a:rPr>
              <a:t>This top layer is a mask. To alter the image (and delete this text box) go to </a:t>
            </a:r>
            <a:r>
              <a:rPr lang="en" sz="1000" b="1">
                <a:solidFill>
                  <a:srgbClr val="4A86E8"/>
                </a:solidFill>
              </a:rPr>
              <a:t>“View” in the toolbar then “Master”</a:t>
            </a:r>
            <a:r>
              <a:rPr lang="en" sz="1000">
                <a:solidFill>
                  <a:srgbClr val="4A86E8"/>
                </a:solidFill>
              </a:rPr>
              <a:t> and make adjustments there. </a:t>
            </a:r>
            <a:endParaRPr sz="1000">
              <a:solidFill>
                <a:srgbClr val="4A86E8"/>
              </a:solidFill>
            </a:endParaRPr>
          </a:p>
          <a:p>
            <a:pPr marL="0" lvl="0" indent="0" algn="l" rtl="0">
              <a:spcBef>
                <a:spcPts val="0"/>
              </a:spcBef>
              <a:spcAft>
                <a:spcPts val="0"/>
              </a:spcAft>
              <a:buNone/>
            </a:pPr>
            <a:endParaRPr sz="1000">
              <a:solidFill>
                <a:srgbClr val="4A86E8"/>
              </a:solidFill>
            </a:endParaRPr>
          </a:p>
          <a:p>
            <a:pPr marL="0" lvl="0" indent="0" algn="l" rtl="0">
              <a:spcBef>
                <a:spcPts val="0"/>
              </a:spcBef>
              <a:spcAft>
                <a:spcPts val="0"/>
              </a:spcAft>
              <a:buNone/>
            </a:pPr>
            <a:r>
              <a:rPr lang="en" sz="1000">
                <a:solidFill>
                  <a:srgbClr val="4A86E8"/>
                </a:solidFill>
              </a:rPr>
              <a:t>Right click on it, then click Order / Send to back.</a:t>
            </a:r>
            <a:endParaRPr sz="1000">
              <a:solidFill>
                <a:srgbClr val="4A86E8"/>
              </a:solidFill>
            </a:endParaRPr>
          </a:p>
          <a:p>
            <a:pPr marL="0" lvl="0" indent="0" algn="l" rtl="0">
              <a:spcBef>
                <a:spcPts val="0"/>
              </a:spcBef>
              <a:spcAft>
                <a:spcPts val="0"/>
              </a:spcAft>
              <a:buNone/>
            </a:pPr>
            <a:endParaRPr sz="1000">
              <a:solidFill>
                <a:srgbClr val="4A86E8"/>
              </a:solidFill>
            </a:endParaRPr>
          </a:p>
          <a:p>
            <a:pPr marL="0" lvl="0" indent="0" algn="l" rtl="0">
              <a:spcBef>
                <a:spcPts val="0"/>
              </a:spcBef>
              <a:spcAft>
                <a:spcPts val="0"/>
              </a:spcAft>
              <a:buNone/>
            </a:pPr>
            <a:r>
              <a:rPr lang="en" sz="1000">
                <a:solidFill>
                  <a:srgbClr val="4A86E8"/>
                </a:solidFill>
              </a:rPr>
              <a:t>Replace the photo layer, then send your photo to the back the same way.</a:t>
            </a:r>
            <a:endParaRPr sz="1000">
              <a:solidFill>
                <a:srgbClr val="4A86E8"/>
              </a:solidFill>
            </a:endParaRPr>
          </a:p>
        </p:txBody>
      </p:sp>
      <p:sp>
        <p:nvSpPr>
          <p:cNvPr id="28" name="Google Shape;28;p6"/>
          <p:cNvSpPr txBox="1">
            <a:spLocks noGrp="1"/>
          </p:cNvSpPr>
          <p:nvPr>
            <p:ph type="title"/>
          </p:nvPr>
        </p:nvSpPr>
        <p:spPr>
          <a:xfrm>
            <a:off x="298600" y="2050450"/>
            <a:ext cx="7328400" cy="65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6"/>
          <p:cNvSpPr txBox="1">
            <a:spLocks noGrp="1"/>
          </p:cNvSpPr>
          <p:nvPr>
            <p:ph type="title" idx="2"/>
          </p:nvPr>
        </p:nvSpPr>
        <p:spPr>
          <a:xfrm>
            <a:off x="298600" y="2633950"/>
            <a:ext cx="73284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03 Break / Center">
  <p:cSld name="CUSTOM_3_1">
    <p:spTree>
      <p:nvGrpSpPr>
        <p:cNvPr id="1" name="Shape 1416"/>
        <p:cNvGrpSpPr/>
        <p:nvPr/>
      </p:nvGrpSpPr>
      <p:grpSpPr>
        <a:xfrm>
          <a:off x="0" y="0"/>
          <a:ext cx="0" cy="0"/>
          <a:chOff x="0" y="0"/>
          <a:chExt cx="0" cy="0"/>
        </a:xfrm>
      </p:grpSpPr>
      <p:grpSp>
        <p:nvGrpSpPr>
          <p:cNvPr id="1417" name="Google Shape;1417;p52"/>
          <p:cNvGrpSpPr/>
          <p:nvPr/>
        </p:nvGrpSpPr>
        <p:grpSpPr>
          <a:xfrm>
            <a:off x="4290757" y="3667097"/>
            <a:ext cx="562473" cy="562473"/>
            <a:chOff x="4250596" y="2250412"/>
            <a:chExt cx="642900" cy="642900"/>
          </a:xfrm>
        </p:grpSpPr>
        <p:grpSp>
          <p:nvGrpSpPr>
            <p:cNvPr id="1418" name="Google Shape;1418;p52"/>
            <p:cNvGrpSpPr/>
            <p:nvPr/>
          </p:nvGrpSpPr>
          <p:grpSpPr>
            <a:xfrm>
              <a:off x="4263448" y="2316851"/>
              <a:ext cx="616570" cy="495937"/>
              <a:chOff x="6294751" y="783425"/>
              <a:chExt cx="5020925" cy="4038575"/>
            </a:xfrm>
          </p:grpSpPr>
          <p:sp>
            <p:nvSpPr>
              <p:cNvPr id="1419" name="Google Shape;1419;p52"/>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2"/>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2"/>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2"/>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52"/>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52"/>
          <p:cNvSpPr txBox="1">
            <a:spLocks noGrp="1"/>
          </p:cNvSpPr>
          <p:nvPr>
            <p:ph type="title"/>
          </p:nvPr>
        </p:nvSpPr>
        <p:spPr>
          <a:xfrm>
            <a:off x="1524000" y="2343150"/>
            <a:ext cx="6096000" cy="1943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800" b="0">
                <a:latin typeface="Google Sans Medium"/>
                <a:ea typeface="Google Sans Medium"/>
                <a:cs typeface="Google Sans Medium"/>
                <a:sym typeface="Google Sans Medium"/>
              </a:defRPr>
            </a:lvl1pPr>
            <a:lvl2pPr lvl="1" algn="ctr" rtl="0">
              <a:spcBef>
                <a:spcPts val="0"/>
              </a:spcBef>
              <a:spcAft>
                <a:spcPts val="0"/>
              </a:spcAft>
              <a:buNone/>
              <a:defRPr sz="4800"/>
            </a:lvl2pPr>
            <a:lvl3pPr lvl="2" algn="ctr" rtl="0">
              <a:spcBef>
                <a:spcPts val="0"/>
              </a:spcBef>
              <a:spcAft>
                <a:spcPts val="0"/>
              </a:spcAft>
              <a:buNone/>
              <a:defRPr sz="4800"/>
            </a:lvl3pPr>
            <a:lvl4pPr lvl="3" algn="ctr" rtl="0">
              <a:spcBef>
                <a:spcPts val="0"/>
              </a:spcBef>
              <a:spcAft>
                <a:spcPts val="0"/>
              </a:spcAft>
              <a:buNone/>
              <a:defRPr sz="4800"/>
            </a:lvl4pPr>
            <a:lvl5pPr lvl="4" algn="ctr" rtl="0">
              <a:spcBef>
                <a:spcPts val="0"/>
              </a:spcBef>
              <a:spcAft>
                <a:spcPts val="0"/>
              </a:spcAft>
              <a:buNone/>
              <a:defRPr sz="4800"/>
            </a:lvl5pPr>
            <a:lvl6pPr lvl="5" algn="ctr" rtl="0">
              <a:spcBef>
                <a:spcPts val="0"/>
              </a:spcBef>
              <a:spcAft>
                <a:spcPts val="0"/>
              </a:spcAft>
              <a:buNone/>
              <a:defRPr sz="4800"/>
            </a:lvl6pPr>
            <a:lvl7pPr lvl="6" algn="ctr" rtl="0">
              <a:spcBef>
                <a:spcPts val="0"/>
              </a:spcBef>
              <a:spcAft>
                <a:spcPts val="0"/>
              </a:spcAft>
              <a:buNone/>
              <a:defRPr sz="4800"/>
            </a:lvl7pPr>
            <a:lvl8pPr lvl="7" algn="ctr" rtl="0">
              <a:spcBef>
                <a:spcPts val="0"/>
              </a:spcBef>
              <a:spcAft>
                <a:spcPts val="0"/>
              </a:spcAft>
              <a:buNone/>
              <a:defRPr sz="4800"/>
            </a:lvl8pPr>
            <a:lvl9pPr lvl="8" algn="ctr" rtl="0">
              <a:spcBef>
                <a:spcPts val="0"/>
              </a:spcBef>
              <a:spcAft>
                <a:spcPts val="0"/>
              </a:spcAft>
              <a:buNone/>
              <a:defRPr sz="4800"/>
            </a:lvl9pPr>
          </a:lstStyle>
          <a:p>
            <a:endParaRPr/>
          </a:p>
        </p:txBody>
      </p:sp>
      <p:grpSp>
        <p:nvGrpSpPr>
          <p:cNvPr id="1425" name="Google Shape;1425;p52"/>
          <p:cNvGrpSpPr/>
          <p:nvPr/>
        </p:nvGrpSpPr>
        <p:grpSpPr>
          <a:xfrm>
            <a:off x="3965477" y="1318986"/>
            <a:ext cx="1213346" cy="791031"/>
            <a:chOff x="3965477" y="3890711"/>
            <a:chExt cx="1213346" cy="791031"/>
          </a:xfrm>
        </p:grpSpPr>
        <p:sp>
          <p:nvSpPr>
            <p:cNvPr id="1426" name="Google Shape;1426;p52"/>
            <p:cNvSpPr/>
            <p:nvPr/>
          </p:nvSpPr>
          <p:spPr>
            <a:xfrm>
              <a:off x="4228473" y="3890711"/>
              <a:ext cx="130436" cy="199106"/>
            </a:xfrm>
            <a:custGeom>
              <a:avLst/>
              <a:gdLst/>
              <a:ahLst/>
              <a:cxnLst/>
              <a:rect l="l" t="t" r="r" b="b"/>
              <a:pathLst>
                <a:path w="30836" h="47070" extrusionOk="0">
                  <a:moveTo>
                    <a:pt x="16182" y="1"/>
                  </a:moveTo>
                  <a:cubicBezTo>
                    <a:pt x="15942" y="1"/>
                    <a:pt x="15701" y="7"/>
                    <a:pt x="15460" y="19"/>
                  </a:cubicBezTo>
                  <a:cubicBezTo>
                    <a:pt x="15253" y="10"/>
                    <a:pt x="15046" y="5"/>
                    <a:pt x="14840" y="5"/>
                  </a:cubicBezTo>
                  <a:cubicBezTo>
                    <a:pt x="11361" y="5"/>
                    <a:pt x="8000" y="1332"/>
                    <a:pt x="5462" y="3632"/>
                  </a:cubicBezTo>
                  <a:cubicBezTo>
                    <a:pt x="3025" y="5816"/>
                    <a:pt x="1597" y="8841"/>
                    <a:pt x="1597" y="12034"/>
                  </a:cubicBezTo>
                  <a:cubicBezTo>
                    <a:pt x="1513" y="14890"/>
                    <a:pt x="2605" y="17663"/>
                    <a:pt x="4705" y="19680"/>
                  </a:cubicBezTo>
                  <a:cubicBezTo>
                    <a:pt x="7310" y="22032"/>
                    <a:pt x="10419" y="23628"/>
                    <a:pt x="13780" y="24553"/>
                  </a:cubicBezTo>
                  <a:cubicBezTo>
                    <a:pt x="16720" y="25393"/>
                    <a:pt x="19661" y="26653"/>
                    <a:pt x="22181" y="28418"/>
                  </a:cubicBezTo>
                  <a:cubicBezTo>
                    <a:pt x="24030" y="29762"/>
                    <a:pt x="24954" y="31946"/>
                    <a:pt x="24870" y="34215"/>
                  </a:cubicBezTo>
                  <a:cubicBezTo>
                    <a:pt x="24954" y="36399"/>
                    <a:pt x="23946" y="38416"/>
                    <a:pt x="22181" y="39592"/>
                  </a:cubicBezTo>
                  <a:cubicBezTo>
                    <a:pt x="20426" y="40869"/>
                    <a:pt x="18292" y="41615"/>
                    <a:pt x="16067" y="41615"/>
                  </a:cubicBezTo>
                  <a:cubicBezTo>
                    <a:pt x="15949" y="41615"/>
                    <a:pt x="15831" y="41613"/>
                    <a:pt x="15712" y="41609"/>
                  </a:cubicBezTo>
                  <a:cubicBezTo>
                    <a:pt x="13275" y="41609"/>
                    <a:pt x="10923" y="40684"/>
                    <a:pt x="9158" y="39088"/>
                  </a:cubicBezTo>
                  <a:cubicBezTo>
                    <a:pt x="7226" y="37408"/>
                    <a:pt x="5882" y="35223"/>
                    <a:pt x="5294" y="32787"/>
                  </a:cubicBezTo>
                  <a:lnTo>
                    <a:pt x="0" y="34887"/>
                  </a:lnTo>
                  <a:cubicBezTo>
                    <a:pt x="841" y="38500"/>
                    <a:pt x="3025" y="41693"/>
                    <a:pt x="6218" y="43877"/>
                  </a:cubicBezTo>
                  <a:cubicBezTo>
                    <a:pt x="8990" y="45894"/>
                    <a:pt x="12351" y="46986"/>
                    <a:pt x="15796" y="47070"/>
                  </a:cubicBezTo>
                  <a:cubicBezTo>
                    <a:pt x="19325" y="47070"/>
                    <a:pt x="22854" y="46062"/>
                    <a:pt x="25878" y="44045"/>
                  </a:cubicBezTo>
                  <a:cubicBezTo>
                    <a:pt x="27391" y="42953"/>
                    <a:pt x="28567" y="41609"/>
                    <a:pt x="29407" y="39928"/>
                  </a:cubicBezTo>
                  <a:cubicBezTo>
                    <a:pt x="30331" y="38164"/>
                    <a:pt x="30835" y="36147"/>
                    <a:pt x="30835" y="34131"/>
                  </a:cubicBezTo>
                  <a:cubicBezTo>
                    <a:pt x="30835" y="32114"/>
                    <a:pt x="30415" y="30182"/>
                    <a:pt x="29659" y="28418"/>
                  </a:cubicBezTo>
                  <a:cubicBezTo>
                    <a:pt x="28819" y="26737"/>
                    <a:pt x="27643" y="25225"/>
                    <a:pt x="26214" y="24217"/>
                  </a:cubicBezTo>
                  <a:cubicBezTo>
                    <a:pt x="24786" y="23124"/>
                    <a:pt x="23274" y="22200"/>
                    <a:pt x="21677" y="21444"/>
                  </a:cubicBezTo>
                  <a:cubicBezTo>
                    <a:pt x="19829" y="20604"/>
                    <a:pt x="17981" y="19932"/>
                    <a:pt x="16048" y="19343"/>
                  </a:cubicBezTo>
                  <a:cubicBezTo>
                    <a:pt x="13780" y="18671"/>
                    <a:pt x="11595" y="17579"/>
                    <a:pt x="9663" y="16235"/>
                  </a:cubicBezTo>
                  <a:cubicBezTo>
                    <a:pt x="8318" y="15227"/>
                    <a:pt x="7562" y="13630"/>
                    <a:pt x="7562" y="12034"/>
                  </a:cubicBezTo>
                  <a:cubicBezTo>
                    <a:pt x="7478" y="10185"/>
                    <a:pt x="8402" y="8421"/>
                    <a:pt x="9915" y="7413"/>
                  </a:cubicBezTo>
                  <a:cubicBezTo>
                    <a:pt x="11422" y="6223"/>
                    <a:pt x="13303" y="5557"/>
                    <a:pt x="15206" y="5557"/>
                  </a:cubicBezTo>
                  <a:cubicBezTo>
                    <a:pt x="15319" y="5557"/>
                    <a:pt x="15431" y="5560"/>
                    <a:pt x="15544" y="5564"/>
                  </a:cubicBezTo>
                  <a:cubicBezTo>
                    <a:pt x="15675" y="5559"/>
                    <a:pt x="15805" y="5556"/>
                    <a:pt x="15935" y="5556"/>
                  </a:cubicBezTo>
                  <a:cubicBezTo>
                    <a:pt x="17894" y="5556"/>
                    <a:pt x="19766" y="6152"/>
                    <a:pt x="21341" y="7413"/>
                  </a:cubicBezTo>
                  <a:cubicBezTo>
                    <a:pt x="22686" y="8337"/>
                    <a:pt x="23694" y="9765"/>
                    <a:pt x="24114" y="11362"/>
                  </a:cubicBezTo>
                  <a:lnTo>
                    <a:pt x="29407" y="9177"/>
                  </a:lnTo>
                  <a:cubicBezTo>
                    <a:pt x="28567" y="6657"/>
                    <a:pt x="26887" y="4472"/>
                    <a:pt x="24786" y="2876"/>
                  </a:cubicBezTo>
                  <a:cubicBezTo>
                    <a:pt x="22291" y="1004"/>
                    <a:pt x="19288" y="1"/>
                    <a:pt x="16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2"/>
            <p:cNvSpPr/>
            <p:nvPr/>
          </p:nvSpPr>
          <p:spPr>
            <a:xfrm>
              <a:off x="4374544" y="3915313"/>
              <a:ext cx="84587" cy="172427"/>
            </a:xfrm>
            <a:custGeom>
              <a:avLst/>
              <a:gdLst/>
              <a:ahLst/>
              <a:cxnLst/>
              <a:rect l="l" t="t" r="r" b="b"/>
              <a:pathLst>
                <a:path w="19997" h="40763" extrusionOk="0">
                  <a:moveTo>
                    <a:pt x="5378" y="0"/>
                  </a:moveTo>
                  <a:lnTo>
                    <a:pt x="5378" y="9495"/>
                  </a:lnTo>
                  <a:lnTo>
                    <a:pt x="0" y="9495"/>
                  </a:lnTo>
                  <a:lnTo>
                    <a:pt x="0" y="14704"/>
                  </a:lnTo>
                  <a:lnTo>
                    <a:pt x="5378" y="14704"/>
                  </a:lnTo>
                  <a:lnTo>
                    <a:pt x="5378" y="30835"/>
                  </a:lnTo>
                  <a:cubicBezTo>
                    <a:pt x="5210" y="33524"/>
                    <a:pt x="6134" y="36213"/>
                    <a:pt x="7982" y="38145"/>
                  </a:cubicBezTo>
                  <a:cubicBezTo>
                    <a:pt x="9663" y="39910"/>
                    <a:pt x="12099" y="40750"/>
                    <a:pt x="15292" y="40750"/>
                  </a:cubicBezTo>
                  <a:cubicBezTo>
                    <a:pt x="15457" y="40758"/>
                    <a:pt x="15621" y="40763"/>
                    <a:pt x="15786" y="40763"/>
                  </a:cubicBezTo>
                  <a:cubicBezTo>
                    <a:pt x="17217" y="40763"/>
                    <a:pt x="18641" y="40446"/>
                    <a:pt x="19997" y="39994"/>
                  </a:cubicBezTo>
                  <a:lnTo>
                    <a:pt x="17980" y="34952"/>
                  </a:lnTo>
                  <a:cubicBezTo>
                    <a:pt x="17280" y="35302"/>
                    <a:pt x="16580" y="35478"/>
                    <a:pt x="15831" y="35478"/>
                  </a:cubicBezTo>
                  <a:cubicBezTo>
                    <a:pt x="15682" y="35478"/>
                    <a:pt x="15530" y="35471"/>
                    <a:pt x="15376" y="35457"/>
                  </a:cubicBezTo>
                  <a:cubicBezTo>
                    <a:pt x="12603" y="35457"/>
                    <a:pt x="11175" y="33776"/>
                    <a:pt x="11175" y="30415"/>
                  </a:cubicBezTo>
                  <a:lnTo>
                    <a:pt x="11175" y="14704"/>
                  </a:lnTo>
                  <a:lnTo>
                    <a:pt x="18737" y="14704"/>
                  </a:lnTo>
                  <a:lnTo>
                    <a:pt x="18737" y="9495"/>
                  </a:lnTo>
                  <a:lnTo>
                    <a:pt x="11175" y="9495"/>
                  </a:lnTo>
                  <a:lnTo>
                    <a:pt x="111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2"/>
            <p:cNvSpPr/>
            <p:nvPr/>
          </p:nvSpPr>
          <p:spPr>
            <a:xfrm>
              <a:off x="4481165" y="3954762"/>
              <a:ext cx="115509" cy="135055"/>
            </a:xfrm>
            <a:custGeom>
              <a:avLst/>
              <a:gdLst/>
              <a:ahLst/>
              <a:cxnLst/>
              <a:rect l="l" t="t" r="r" b="b"/>
              <a:pathLst>
                <a:path w="27307" h="31928" extrusionOk="0">
                  <a:moveTo>
                    <a:pt x="0" y="0"/>
                  </a:moveTo>
                  <a:lnTo>
                    <a:pt x="0" y="18905"/>
                  </a:lnTo>
                  <a:cubicBezTo>
                    <a:pt x="0" y="22938"/>
                    <a:pt x="1008" y="26047"/>
                    <a:pt x="3025" y="28399"/>
                  </a:cubicBezTo>
                  <a:cubicBezTo>
                    <a:pt x="5041" y="30752"/>
                    <a:pt x="7982" y="31928"/>
                    <a:pt x="11763" y="31928"/>
                  </a:cubicBezTo>
                  <a:cubicBezTo>
                    <a:pt x="13779" y="31928"/>
                    <a:pt x="15796" y="31424"/>
                    <a:pt x="17560" y="30416"/>
                  </a:cubicBezTo>
                  <a:cubicBezTo>
                    <a:pt x="19157" y="29491"/>
                    <a:pt x="20585" y="28231"/>
                    <a:pt x="21593" y="26635"/>
                  </a:cubicBezTo>
                  <a:lnTo>
                    <a:pt x="21845" y="26635"/>
                  </a:lnTo>
                  <a:lnTo>
                    <a:pt x="21845" y="30920"/>
                  </a:lnTo>
                  <a:lnTo>
                    <a:pt x="27306" y="30920"/>
                  </a:lnTo>
                  <a:lnTo>
                    <a:pt x="27306" y="85"/>
                  </a:lnTo>
                  <a:lnTo>
                    <a:pt x="21593" y="85"/>
                  </a:lnTo>
                  <a:lnTo>
                    <a:pt x="21593" y="17056"/>
                  </a:lnTo>
                  <a:cubicBezTo>
                    <a:pt x="21593" y="19493"/>
                    <a:pt x="20753" y="21846"/>
                    <a:pt x="19325" y="23778"/>
                  </a:cubicBezTo>
                  <a:cubicBezTo>
                    <a:pt x="17948" y="25560"/>
                    <a:pt x="15868" y="26639"/>
                    <a:pt x="13688" y="26639"/>
                  </a:cubicBezTo>
                  <a:cubicBezTo>
                    <a:pt x="13606" y="26639"/>
                    <a:pt x="13525" y="26638"/>
                    <a:pt x="13443" y="26635"/>
                  </a:cubicBezTo>
                  <a:cubicBezTo>
                    <a:pt x="8402" y="26635"/>
                    <a:pt x="5798" y="23778"/>
                    <a:pt x="5798" y="18065"/>
                  </a:cubicBezTo>
                  <a:lnTo>
                    <a:pt x="5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2"/>
            <p:cNvSpPr/>
            <p:nvPr/>
          </p:nvSpPr>
          <p:spPr>
            <a:xfrm>
              <a:off x="4622612" y="3895410"/>
              <a:ext cx="131506" cy="194407"/>
            </a:xfrm>
            <a:custGeom>
              <a:avLst/>
              <a:gdLst/>
              <a:ahLst/>
              <a:cxnLst/>
              <a:rect l="l" t="t" r="r" b="b"/>
              <a:pathLst>
                <a:path w="31089" h="45959" extrusionOk="0">
                  <a:moveTo>
                    <a:pt x="15723" y="18401"/>
                  </a:moveTo>
                  <a:cubicBezTo>
                    <a:pt x="18254" y="18401"/>
                    <a:pt x="20796" y="19409"/>
                    <a:pt x="22686" y="21425"/>
                  </a:cubicBezTo>
                  <a:cubicBezTo>
                    <a:pt x="24703" y="23694"/>
                    <a:pt x="25711" y="26550"/>
                    <a:pt x="25543" y="29575"/>
                  </a:cubicBezTo>
                  <a:cubicBezTo>
                    <a:pt x="25711" y="32516"/>
                    <a:pt x="24703" y="35456"/>
                    <a:pt x="22686" y="37641"/>
                  </a:cubicBezTo>
                  <a:cubicBezTo>
                    <a:pt x="20985" y="39585"/>
                    <a:pt x="18581" y="40670"/>
                    <a:pt x="16001" y="40670"/>
                  </a:cubicBezTo>
                  <a:cubicBezTo>
                    <a:pt x="15905" y="40670"/>
                    <a:pt x="15809" y="40669"/>
                    <a:pt x="15713" y="40666"/>
                  </a:cubicBezTo>
                  <a:cubicBezTo>
                    <a:pt x="13108" y="40666"/>
                    <a:pt x="10587" y="39573"/>
                    <a:pt x="8823" y="37641"/>
                  </a:cubicBezTo>
                  <a:cubicBezTo>
                    <a:pt x="6806" y="35372"/>
                    <a:pt x="5798" y="32516"/>
                    <a:pt x="5966" y="29575"/>
                  </a:cubicBezTo>
                  <a:cubicBezTo>
                    <a:pt x="5798" y="26550"/>
                    <a:pt x="6806" y="23694"/>
                    <a:pt x="8823" y="21425"/>
                  </a:cubicBezTo>
                  <a:cubicBezTo>
                    <a:pt x="10671" y="19409"/>
                    <a:pt x="13192" y="18401"/>
                    <a:pt x="15723" y="18401"/>
                  </a:cubicBezTo>
                  <a:close/>
                  <a:moveTo>
                    <a:pt x="25291" y="0"/>
                  </a:moveTo>
                  <a:lnTo>
                    <a:pt x="25291" y="14116"/>
                  </a:lnTo>
                  <a:lnTo>
                    <a:pt x="25543" y="18401"/>
                  </a:lnTo>
                  <a:lnTo>
                    <a:pt x="25291" y="18401"/>
                  </a:lnTo>
                  <a:cubicBezTo>
                    <a:pt x="24282" y="16804"/>
                    <a:pt x="22770" y="15544"/>
                    <a:pt x="21090" y="14704"/>
                  </a:cubicBezTo>
                  <a:cubicBezTo>
                    <a:pt x="19157" y="13611"/>
                    <a:pt x="16973" y="13107"/>
                    <a:pt x="14788" y="13107"/>
                  </a:cubicBezTo>
                  <a:cubicBezTo>
                    <a:pt x="10839" y="13107"/>
                    <a:pt x="7059" y="14788"/>
                    <a:pt x="4454" y="17812"/>
                  </a:cubicBezTo>
                  <a:cubicBezTo>
                    <a:pt x="1513" y="21005"/>
                    <a:pt x="1" y="25206"/>
                    <a:pt x="85" y="29575"/>
                  </a:cubicBezTo>
                  <a:cubicBezTo>
                    <a:pt x="1" y="33860"/>
                    <a:pt x="1513" y="38061"/>
                    <a:pt x="4454" y="41254"/>
                  </a:cubicBezTo>
                  <a:cubicBezTo>
                    <a:pt x="7059" y="44278"/>
                    <a:pt x="10839" y="45959"/>
                    <a:pt x="14788" y="45959"/>
                  </a:cubicBezTo>
                  <a:cubicBezTo>
                    <a:pt x="16973" y="45959"/>
                    <a:pt x="19157" y="45455"/>
                    <a:pt x="21090" y="44447"/>
                  </a:cubicBezTo>
                  <a:cubicBezTo>
                    <a:pt x="22770" y="43606"/>
                    <a:pt x="24282" y="42262"/>
                    <a:pt x="25291" y="40666"/>
                  </a:cubicBezTo>
                  <a:lnTo>
                    <a:pt x="25543" y="40666"/>
                  </a:lnTo>
                  <a:lnTo>
                    <a:pt x="25543" y="44951"/>
                  </a:lnTo>
                  <a:lnTo>
                    <a:pt x="31088" y="44951"/>
                  </a:lnTo>
                  <a:lnTo>
                    <a:pt x="31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2"/>
            <p:cNvSpPr/>
            <p:nvPr/>
          </p:nvSpPr>
          <p:spPr>
            <a:xfrm>
              <a:off x="4775438" y="3955117"/>
              <a:ext cx="130081" cy="188011"/>
            </a:xfrm>
            <a:custGeom>
              <a:avLst/>
              <a:gdLst/>
              <a:ahLst/>
              <a:cxnLst/>
              <a:rect l="l" t="t" r="r" b="b"/>
              <a:pathLst>
                <a:path w="30752" h="44447" extrusionOk="0">
                  <a:moveTo>
                    <a:pt x="24450" y="1"/>
                  </a:moveTo>
                  <a:lnTo>
                    <a:pt x="15544" y="22182"/>
                  </a:lnTo>
                  <a:lnTo>
                    <a:pt x="15460" y="22182"/>
                  </a:lnTo>
                  <a:lnTo>
                    <a:pt x="6302" y="85"/>
                  </a:lnTo>
                  <a:lnTo>
                    <a:pt x="0" y="85"/>
                  </a:lnTo>
                  <a:lnTo>
                    <a:pt x="12687" y="28903"/>
                  </a:lnTo>
                  <a:lnTo>
                    <a:pt x="5461" y="44447"/>
                  </a:lnTo>
                  <a:lnTo>
                    <a:pt x="11511" y="44447"/>
                  </a:lnTo>
                  <a:lnTo>
                    <a:pt x="307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2"/>
            <p:cNvSpPr/>
            <p:nvPr/>
          </p:nvSpPr>
          <p:spPr>
            <a:xfrm>
              <a:off x="4092352" y="4260764"/>
              <a:ext cx="135415" cy="257315"/>
            </a:xfrm>
            <a:custGeom>
              <a:avLst/>
              <a:gdLst/>
              <a:ahLst/>
              <a:cxnLst/>
              <a:rect l="l" t="t" r="r" b="b"/>
              <a:pathLst>
                <a:path w="32013" h="60831" extrusionOk="0">
                  <a:moveTo>
                    <a:pt x="15965" y="0"/>
                  </a:moveTo>
                  <a:cubicBezTo>
                    <a:pt x="7143" y="0"/>
                    <a:pt x="1" y="7142"/>
                    <a:pt x="1" y="15964"/>
                  </a:cubicBezTo>
                  <a:lnTo>
                    <a:pt x="1" y="60830"/>
                  </a:lnTo>
                  <a:lnTo>
                    <a:pt x="32012" y="60830"/>
                  </a:lnTo>
                  <a:lnTo>
                    <a:pt x="32012" y="15964"/>
                  </a:lnTo>
                  <a:cubicBezTo>
                    <a:pt x="32012" y="7142"/>
                    <a:pt x="24787" y="0"/>
                    <a:pt x="1596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2"/>
            <p:cNvSpPr/>
            <p:nvPr/>
          </p:nvSpPr>
          <p:spPr>
            <a:xfrm>
              <a:off x="3965477" y="4517364"/>
              <a:ext cx="262290" cy="127594"/>
            </a:xfrm>
            <a:custGeom>
              <a:avLst/>
              <a:gdLst/>
              <a:ahLst/>
              <a:cxnLst/>
              <a:rect l="l" t="t" r="r" b="b"/>
              <a:pathLst>
                <a:path w="62007" h="30164" extrusionOk="0">
                  <a:moveTo>
                    <a:pt x="0" y="0"/>
                  </a:moveTo>
                  <a:cubicBezTo>
                    <a:pt x="420" y="16720"/>
                    <a:pt x="14199" y="30163"/>
                    <a:pt x="31003" y="30163"/>
                  </a:cubicBezTo>
                  <a:cubicBezTo>
                    <a:pt x="47807" y="30163"/>
                    <a:pt x="61502" y="16720"/>
                    <a:pt x="62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2"/>
            <p:cNvSpPr/>
            <p:nvPr/>
          </p:nvSpPr>
          <p:spPr>
            <a:xfrm>
              <a:off x="4305595" y="4265561"/>
              <a:ext cx="361805" cy="337101"/>
            </a:xfrm>
            <a:custGeom>
              <a:avLst/>
              <a:gdLst/>
              <a:ahLst/>
              <a:cxnLst/>
              <a:rect l="l" t="t" r="r" b="b"/>
              <a:pathLst>
                <a:path w="85533" h="79693" extrusionOk="0">
                  <a:moveTo>
                    <a:pt x="42546" y="0"/>
                  </a:moveTo>
                  <a:cubicBezTo>
                    <a:pt x="39448" y="0"/>
                    <a:pt x="36339" y="1639"/>
                    <a:pt x="34785" y="4916"/>
                  </a:cubicBezTo>
                  <a:lnTo>
                    <a:pt x="1" y="79693"/>
                  </a:lnTo>
                  <a:lnTo>
                    <a:pt x="85532" y="79693"/>
                  </a:lnTo>
                  <a:lnTo>
                    <a:pt x="50244" y="4916"/>
                  </a:lnTo>
                  <a:cubicBezTo>
                    <a:pt x="48732" y="1639"/>
                    <a:pt x="45644" y="0"/>
                    <a:pt x="42546"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2"/>
            <p:cNvSpPr/>
            <p:nvPr/>
          </p:nvSpPr>
          <p:spPr>
            <a:xfrm>
              <a:off x="4436382" y="4444862"/>
              <a:ext cx="207562" cy="195117"/>
            </a:xfrm>
            <a:custGeom>
              <a:avLst/>
              <a:gdLst/>
              <a:ahLst/>
              <a:cxnLst/>
              <a:rect l="l" t="t" r="r" b="b"/>
              <a:pathLst>
                <a:path w="49069" h="46127" extrusionOk="0">
                  <a:moveTo>
                    <a:pt x="1" y="0"/>
                  </a:moveTo>
                  <a:lnTo>
                    <a:pt x="1" y="46127"/>
                  </a:lnTo>
                  <a:lnTo>
                    <a:pt x="49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2"/>
            <p:cNvSpPr/>
            <p:nvPr/>
          </p:nvSpPr>
          <p:spPr>
            <a:xfrm>
              <a:off x="4931457" y="4271424"/>
              <a:ext cx="194411" cy="330528"/>
            </a:xfrm>
            <a:custGeom>
              <a:avLst/>
              <a:gdLst/>
              <a:ahLst/>
              <a:cxnLst/>
              <a:rect l="l" t="t" r="r" b="b"/>
              <a:pathLst>
                <a:path w="45960" h="78139" extrusionOk="0">
                  <a:moveTo>
                    <a:pt x="23022" y="1"/>
                  </a:moveTo>
                  <a:cubicBezTo>
                    <a:pt x="10335" y="1"/>
                    <a:pt x="1" y="10335"/>
                    <a:pt x="1" y="23022"/>
                  </a:cubicBezTo>
                  <a:lnTo>
                    <a:pt x="1" y="78139"/>
                  </a:lnTo>
                  <a:lnTo>
                    <a:pt x="45959" y="78139"/>
                  </a:lnTo>
                  <a:lnTo>
                    <a:pt x="45959" y="23022"/>
                  </a:lnTo>
                  <a:cubicBezTo>
                    <a:pt x="45959" y="10335"/>
                    <a:pt x="35709" y="1"/>
                    <a:pt x="23022"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2"/>
            <p:cNvSpPr/>
            <p:nvPr/>
          </p:nvSpPr>
          <p:spPr>
            <a:xfrm>
              <a:off x="4738476" y="4271424"/>
              <a:ext cx="194407" cy="330528"/>
            </a:xfrm>
            <a:custGeom>
              <a:avLst/>
              <a:gdLst/>
              <a:ahLst/>
              <a:cxnLst/>
              <a:rect l="l" t="t" r="r" b="b"/>
              <a:pathLst>
                <a:path w="45959" h="78139" extrusionOk="0">
                  <a:moveTo>
                    <a:pt x="22938" y="1"/>
                  </a:moveTo>
                  <a:cubicBezTo>
                    <a:pt x="10251" y="1"/>
                    <a:pt x="0" y="10335"/>
                    <a:pt x="0" y="23022"/>
                  </a:cubicBezTo>
                  <a:lnTo>
                    <a:pt x="0" y="78139"/>
                  </a:lnTo>
                  <a:lnTo>
                    <a:pt x="45959" y="78139"/>
                  </a:lnTo>
                  <a:lnTo>
                    <a:pt x="45959" y="23022"/>
                  </a:lnTo>
                  <a:cubicBezTo>
                    <a:pt x="45959" y="10335"/>
                    <a:pt x="35624" y="1"/>
                    <a:pt x="22938"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2"/>
            <p:cNvSpPr/>
            <p:nvPr/>
          </p:nvSpPr>
          <p:spPr>
            <a:xfrm>
              <a:off x="4958470" y="4481024"/>
              <a:ext cx="220353" cy="200718"/>
            </a:xfrm>
            <a:custGeom>
              <a:avLst/>
              <a:gdLst/>
              <a:ahLst/>
              <a:cxnLst/>
              <a:rect l="l" t="t" r="r" b="b"/>
              <a:pathLst>
                <a:path w="52093" h="47451" extrusionOk="0">
                  <a:moveTo>
                    <a:pt x="26036" y="0"/>
                  </a:moveTo>
                  <a:cubicBezTo>
                    <a:pt x="19976" y="0"/>
                    <a:pt x="13905" y="2332"/>
                    <a:pt x="9242" y="6995"/>
                  </a:cubicBezTo>
                  <a:cubicBezTo>
                    <a:pt x="0" y="16237"/>
                    <a:pt x="0" y="31192"/>
                    <a:pt x="9242" y="40519"/>
                  </a:cubicBezTo>
                  <a:cubicBezTo>
                    <a:pt x="13905" y="45140"/>
                    <a:pt x="19976" y="47450"/>
                    <a:pt x="26036" y="47450"/>
                  </a:cubicBezTo>
                  <a:cubicBezTo>
                    <a:pt x="32096" y="47450"/>
                    <a:pt x="38145" y="45140"/>
                    <a:pt x="42766" y="40519"/>
                  </a:cubicBezTo>
                  <a:cubicBezTo>
                    <a:pt x="52092" y="31192"/>
                    <a:pt x="52092" y="16237"/>
                    <a:pt x="42766" y="6995"/>
                  </a:cubicBezTo>
                  <a:cubicBezTo>
                    <a:pt x="38145" y="2332"/>
                    <a:pt x="32096" y="0"/>
                    <a:pt x="26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 Break / Center 1">
  <p:cSld name="CUSTOM_3_1_1">
    <p:spTree>
      <p:nvGrpSpPr>
        <p:cNvPr id="1" name="Shape 1438"/>
        <p:cNvGrpSpPr/>
        <p:nvPr/>
      </p:nvGrpSpPr>
      <p:grpSpPr>
        <a:xfrm>
          <a:off x="0" y="0"/>
          <a:ext cx="0" cy="0"/>
          <a:chOff x="0" y="0"/>
          <a:chExt cx="0" cy="0"/>
        </a:xfrm>
      </p:grpSpPr>
      <p:sp>
        <p:nvSpPr>
          <p:cNvPr id="1439" name="Google Shape;1439;p53"/>
          <p:cNvSpPr txBox="1">
            <a:spLocks noGrp="1"/>
          </p:cNvSpPr>
          <p:nvPr>
            <p:ph type="title"/>
          </p:nvPr>
        </p:nvSpPr>
        <p:spPr>
          <a:xfrm>
            <a:off x="1524000" y="2343150"/>
            <a:ext cx="6096000" cy="1943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800" b="0">
                <a:latin typeface="Google Sans Medium"/>
                <a:ea typeface="Google Sans Medium"/>
                <a:cs typeface="Google Sans Medium"/>
                <a:sym typeface="Google Sans Medium"/>
              </a:defRPr>
            </a:lvl1pPr>
            <a:lvl2pPr lvl="1" algn="ctr" rtl="0">
              <a:spcBef>
                <a:spcPts val="0"/>
              </a:spcBef>
              <a:spcAft>
                <a:spcPts val="0"/>
              </a:spcAft>
              <a:buNone/>
              <a:defRPr sz="4800"/>
            </a:lvl2pPr>
            <a:lvl3pPr lvl="2" algn="ctr" rtl="0">
              <a:spcBef>
                <a:spcPts val="0"/>
              </a:spcBef>
              <a:spcAft>
                <a:spcPts val="0"/>
              </a:spcAft>
              <a:buNone/>
              <a:defRPr sz="4800"/>
            </a:lvl3pPr>
            <a:lvl4pPr lvl="3" algn="ctr" rtl="0">
              <a:spcBef>
                <a:spcPts val="0"/>
              </a:spcBef>
              <a:spcAft>
                <a:spcPts val="0"/>
              </a:spcAft>
              <a:buNone/>
              <a:defRPr sz="4800"/>
            </a:lvl4pPr>
            <a:lvl5pPr lvl="4" algn="ctr" rtl="0">
              <a:spcBef>
                <a:spcPts val="0"/>
              </a:spcBef>
              <a:spcAft>
                <a:spcPts val="0"/>
              </a:spcAft>
              <a:buNone/>
              <a:defRPr sz="4800"/>
            </a:lvl5pPr>
            <a:lvl6pPr lvl="5" algn="ctr" rtl="0">
              <a:spcBef>
                <a:spcPts val="0"/>
              </a:spcBef>
              <a:spcAft>
                <a:spcPts val="0"/>
              </a:spcAft>
              <a:buNone/>
              <a:defRPr sz="4800"/>
            </a:lvl6pPr>
            <a:lvl7pPr lvl="6" algn="ctr" rtl="0">
              <a:spcBef>
                <a:spcPts val="0"/>
              </a:spcBef>
              <a:spcAft>
                <a:spcPts val="0"/>
              </a:spcAft>
              <a:buNone/>
              <a:defRPr sz="4800"/>
            </a:lvl7pPr>
            <a:lvl8pPr lvl="7" algn="ctr" rtl="0">
              <a:spcBef>
                <a:spcPts val="0"/>
              </a:spcBef>
              <a:spcAft>
                <a:spcPts val="0"/>
              </a:spcAft>
              <a:buNone/>
              <a:defRPr sz="4800"/>
            </a:lvl8pPr>
            <a:lvl9pPr lvl="8" algn="ctr" rtl="0">
              <a:spcBef>
                <a:spcPts val="0"/>
              </a:spcBef>
              <a:spcAft>
                <a:spcPts val="0"/>
              </a:spcAft>
              <a:buNone/>
              <a:defRPr sz="4800"/>
            </a:lvl9pPr>
          </a:lstStyle>
          <a:p>
            <a:endParaRPr/>
          </a:p>
        </p:txBody>
      </p:sp>
      <p:grpSp>
        <p:nvGrpSpPr>
          <p:cNvPr id="1440" name="Google Shape;1440;p53"/>
          <p:cNvGrpSpPr/>
          <p:nvPr/>
        </p:nvGrpSpPr>
        <p:grpSpPr>
          <a:xfrm>
            <a:off x="4290757" y="3667097"/>
            <a:ext cx="562473" cy="562473"/>
            <a:chOff x="4250596" y="2250412"/>
            <a:chExt cx="642900" cy="642900"/>
          </a:xfrm>
        </p:grpSpPr>
        <p:grpSp>
          <p:nvGrpSpPr>
            <p:cNvPr id="1441" name="Google Shape;1441;p53"/>
            <p:cNvGrpSpPr/>
            <p:nvPr/>
          </p:nvGrpSpPr>
          <p:grpSpPr>
            <a:xfrm>
              <a:off x="4263448" y="2316851"/>
              <a:ext cx="616570" cy="495937"/>
              <a:chOff x="6294751" y="783425"/>
              <a:chExt cx="5020925" cy="4038575"/>
            </a:xfrm>
          </p:grpSpPr>
          <p:sp>
            <p:nvSpPr>
              <p:cNvPr id="1442" name="Google Shape;1442;p53"/>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3"/>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53"/>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53"/>
          <p:cNvGrpSpPr/>
          <p:nvPr/>
        </p:nvGrpSpPr>
        <p:grpSpPr>
          <a:xfrm>
            <a:off x="3965477" y="1318986"/>
            <a:ext cx="1213346" cy="791031"/>
            <a:chOff x="3965477" y="3890711"/>
            <a:chExt cx="1213346" cy="791031"/>
          </a:xfrm>
        </p:grpSpPr>
        <p:sp>
          <p:nvSpPr>
            <p:cNvPr id="1448" name="Google Shape;1448;p53"/>
            <p:cNvSpPr/>
            <p:nvPr/>
          </p:nvSpPr>
          <p:spPr>
            <a:xfrm>
              <a:off x="4228473" y="3890711"/>
              <a:ext cx="130436" cy="199106"/>
            </a:xfrm>
            <a:custGeom>
              <a:avLst/>
              <a:gdLst/>
              <a:ahLst/>
              <a:cxnLst/>
              <a:rect l="l" t="t" r="r" b="b"/>
              <a:pathLst>
                <a:path w="30836" h="47070" extrusionOk="0">
                  <a:moveTo>
                    <a:pt x="16182" y="1"/>
                  </a:moveTo>
                  <a:cubicBezTo>
                    <a:pt x="15942" y="1"/>
                    <a:pt x="15701" y="7"/>
                    <a:pt x="15460" y="19"/>
                  </a:cubicBezTo>
                  <a:cubicBezTo>
                    <a:pt x="15253" y="10"/>
                    <a:pt x="15046" y="5"/>
                    <a:pt x="14840" y="5"/>
                  </a:cubicBezTo>
                  <a:cubicBezTo>
                    <a:pt x="11361" y="5"/>
                    <a:pt x="8000" y="1332"/>
                    <a:pt x="5462" y="3632"/>
                  </a:cubicBezTo>
                  <a:cubicBezTo>
                    <a:pt x="3025" y="5816"/>
                    <a:pt x="1597" y="8841"/>
                    <a:pt x="1597" y="12034"/>
                  </a:cubicBezTo>
                  <a:cubicBezTo>
                    <a:pt x="1513" y="14890"/>
                    <a:pt x="2605" y="17663"/>
                    <a:pt x="4705" y="19680"/>
                  </a:cubicBezTo>
                  <a:cubicBezTo>
                    <a:pt x="7310" y="22032"/>
                    <a:pt x="10419" y="23628"/>
                    <a:pt x="13780" y="24553"/>
                  </a:cubicBezTo>
                  <a:cubicBezTo>
                    <a:pt x="16720" y="25393"/>
                    <a:pt x="19661" y="26653"/>
                    <a:pt x="22181" y="28418"/>
                  </a:cubicBezTo>
                  <a:cubicBezTo>
                    <a:pt x="24030" y="29762"/>
                    <a:pt x="24954" y="31946"/>
                    <a:pt x="24870" y="34215"/>
                  </a:cubicBezTo>
                  <a:cubicBezTo>
                    <a:pt x="24954" y="36399"/>
                    <a:pt x="23946" y="38416"/>
                    <a:pt x="22181" y="39592"/>
                  </a:cubicBezTo>
                  <a:cubicBezTo>
                    <a:pt x="20426" y="40869"/>
                    <a:pt x="18292" y="41615"/>
                    <a:pt x="16067" y="41615"/>
                  </a:cubicBezTo>
                  <a:cubicBezTo>
                    <a:pt x="15949" y="41615"/>
                    <a:pt x="15831" y="41613"/>
                    <a:pt x="15712" y="41609"/>
                  </a:cubicBezTo>
                  <a:cubicBezTo>
                    <a:pt x="13275" y="41609"/>
                    <a:pt x="10923" y="40684"/>
                    <a:pt x="9158" y="39088"/>
                  </a:cubicBezTo>
                  <a:cubicBezTo>
                    <a:pt x="7226" y="37408"/>
                    <a:pt x="5882" y="35223"/>
                    <a:pt x="5294" y="32787"/>
                  </a:cubicBezTo>
                  <a:lnTo>
                    <a:pt x="0" y="34887"/>
                  </a:lnTo>
                  <a:cubicBezTo>
                    <a:pt x="841" y="38500"/>
                    <a:pt x="3025" y="41693"/>
                    <a:pt x="6218" y="43877"/>
                  </a:cubicBezTo>
                  <a:cubicBezTo>
                    <a:pt x="8990" y="45894"/>
                    <a:pt x="12351" y="46986"/>
                    <a:pt x="15796" y="47070"/>
                  </a:cubicBezTo>
                  <a:cubicBezTo>
                    <a:pt x="19325" y="47070"/>
                    <a:pt x="22854" y="46062"/>
                    <a:pt x="25878" y="44045"/>
                  </a:cubicBezTo>
                  <a:cubicBezTo>
                    <a:pt x="27391" y="42953"/>
                    <a:pt x="28567" y="41609"/>
                    <a:pt x="29407" y="39928"/>
                  </a:cubicBezTo>
                  <a:cubicBezTo>
                    <a:pt x="30331" y="38164"/>
                    <a:pt x="30835" y="36147"/>
                    <a:pt x="30835" y="34131"/>
                  </a:cubicBezTo>
                  <a:cubicBezTo>
                    <a:pt x="30835" y="32114"/>
                    <a:pt x="30415" y="30182"/>
                    <a:pt x="29659" y="28418"/>
                  </a:cubicBezTo>
                  <a:cubicBezTo>
                    <a:pt x="28819" y="26737"/>
                    <a:pt x="27643" y="25225"/>
                    <a:pt x="26214" y="24217"/>
                  </a:cubicBezTo>
                  <a:cubicBezTo>
                    <a:pt x="24786" y="23124"/>
                    <a:pt x="23274" y="22200"/>
                    <a:pt x="21677" y="21444"/>
                  </a:cubicBezTo>
                  <a:cubicBezTo>
                    <a:pt x="19829" y="20604"/>
                    <a:pt x="17981" y="19932"/>
                    <a:pt x="16048" y="19343"/>
                  </a:cubicBezTo>
                  <a:cubicBezTo>
                    <a:pt x="13780" y="18671"/>
                    <a:pt x="11595" y="17579"/>
                    <a:pt x="9663" y="16235"/>
                  </a:cubicBezTo>
                  <a:cubicBezTo>
                    <a:pt x="8318" y="15227"/>
                    <a:pt x="7562" y="13630"/>
                    <a:pt x="7562" y="12034"/>
                  </a:cubicBezTo>
                  <a:cubicBezTo>
                    <a:pt x="7478" y="10185"/>
                    <a:pt x="8402" y="8421"/>
                    <a:pt x="9915" y="7413"/>
                  </a:cubicBezTo>
                  <a:cubicBezTo>
                    <a:pt x="11422" y="6223"/>
                    <a:pt x="13303" y="5557"/>
                    <a:pt x="15206" y="5557"/>
                  </a:cubicBezTo>
                  <a:cubicBezTo>
                    <a:pt x="15319" y="5557"/>
                    <a:pt x="15431" y="5560"/>
                    <a:pt x="15544" y="5564"/>
                  </a:cubicBezTo>
                  <a:cubicBezTo>
                    <a:pt x="15675" y="5559"/>
                    <a:pt x="15805" y="5556"/>
                    <a:pt x="15935" y="5556"/>
                  </a:cubicBezTo>
                  <a:cubicBezTo>
                    <a:pt x="17894" y="5556"/>
                    <a:pt x="19766" y="6152"/>
                    <a:pt x="21341" y="7413"/>
                  </a:cubicBezTo>
                  <a:cubicBezTo>
                    <a:pt x="22686" y="8337"/>
                    <a:pt x="23694" y="9765"/>
                    <a:pt x="24114" y="11362"/>
                  </a:cubicBezTo>
                  <a:lnTo>
                    <a:pt x="29407" y="9177"/>
                  </a:lnTo>
                  <a:cubicBezTo>
                    <a:pt x="28567" y="6657"/>
                    <a:pt x="26887" y="4472"/>
                    <a:pt x="24786" y="2876"/>
                  </a:cubicBezTo>
                  <a:cubicBezTo>
                    <a:pt x="22291" y="1004"/>
                    <a:pt x="19288" y="1"/>
                    <a:pt x="16182"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3"/>
            <p:cNvSpPr/>
            <p:nvPr/>
          </p:nvSpPr>
          <p:spPr>
            <a:xfrm>
              <a:off x="4374544" y="3915313"/>
              <a:ext cx="84587" cy="172427"/>
            </a:xfrm>
            <a:custGeom>
              <a:avLst/>
              <a:gdLst/>
              <a:ahLst/>
              <a:cxnLst/>
              <a:rect l="l" t="t" r="r" b="b"/>
              <a:pathLst>
                <a:path w="19997" h="40763" extrusionOk="0">
                  <a:moveTo>
                    <a:pt x="5378" y="0"/>
                  </a:moveTo>
                  <a:lnTo>
                    <a:pt x="5378" y="9495"/>
                  </a:lnTo>
                  <a:lnTo>
                    <a:pt x="0" y="9495"/>
                  </a:lnTo>
                  <a:lnTo>
                    <a:pt x="0" y="14704"/>
                  </a:lnTo>
                  <a:lnTo>
                    <a:pt x="5378" y="14704"/>
                  </a:lnTo>
                  <a:lnTo>
                    <a:pt x="5378" y="30835"/>
                  </a:lnTo>
                  <a:cubicBezTo>
                    <a:pt x="5210" y="33524"/>
                    <a:pt x="6134" y="36213"/>
                    <a:pt x="7982" y="38145"/>
                  </a:cubicBezTo>
                  <a:cubicBezTo>
                    <a:pt x="9663" y="39910"/>
                    <a:pt x="12099" y="40750"/>
                    <a:pt x="15292" y="40750"/>
                  </a:cubicBezTo>
                  <a:cubicBezTo>
                    <a:pt x="15457" y="40758"/>
                    <a:pt x="15621" y="40763"/>
                    <a:pt x="15786" y="40763"/>
                  </a:cubicBezTo>
                  <a:cubicBezTo>
                    <a:pt x="17217" y="40763"/>
                    <a:pt x="18641" y="40446"/>
                    <a:pt x="19997" y="39994"/>
                  </a:cubicBezTo>
                  <a:lnTo>
                    <a:pt x="17980" y="34952"/>
                  </a:lnTo>
                  <a:cubicBezTo>
                    <a:pt x="17280" y="35302"/>
                    <a:pt x="16580" y="35478"/>
                    <a:pt x="15831" y="35478"/>
                  </a:cubicBezTo>
                  <a:cubicBezTo>
                    <a:pt x="15682" y="35478"/>
                    <a:pt x="15530" y="35471"/>
                    <a:pt x="15376" y="35457"/>
                  </a:cubicBezTo>
                  <a:cubicBezTo>
                    <a:pt x="12603" y="35457"/>
                    <a:pt x="11175" y="33776"/>
                    <a:pt x="11175" y="30415"/>
                  </a:cubicBezTo>
                  <a:lnTo>
                    <a:pt x="11175" y="14704"/>
                  </a:lnTo>
                  <a:lnTo>
                    <a:pt x="18737" y="14704"/>
                  </a:lnTo>
                  <a:lnTo>
                    <a:pt x="18737" y="9495"/>
                  </a:lnTo>
                  <a:lnTo>
                    <a:pt x="11175" y="9495"/>
                  </a:lnTo>
                  <a:lnTo>
                    <a:pt x="11175"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3"/>
            <p:cNvSpPr/>
            <p:nvPr/>
          </p:nvSpPr>
          <p:spPr>
            <a:xfrm>
              <a:off x="4481165" y="3954762"/>
              <a:ext cx="115509" cy="135055"/>
            </a:xfrm>
            <a:custGeom>
              <a:avLst/>
              <a:gdLst/>
              <a:ahLst/>
              <a:cxnLst/>
              <a:rect l="l" t="t" r="r" b="b"/>
              <a:pathLst>
                <a:path w="27307" h="31928" extrusionOk="0">
                  <a:moveTo>
                    <a:pt x="0" y="0"/>
                  </a:moveTo>
                  <a:lnTo>
                    <a:pt x="0" y="18905"/>
                  </a:lnTo>
                  <a:cubicBezTo>
                    <a:pt x="0" y="22938"/>
                    <a:pt x="1008" y="26047"/>
                    <a:pt x="3025" y="28399"/>
                  </a:cubicBezTo>
                  <a:cubicBezTo>
                    <a:pt x="5041" y="30752"/>
                    <a:pt x="7982" y="31928"/>
                    <a:pt x="11763" y="31928"/>
                  </a:cubicBezTo>
                  <a:cubicBezTo>
                    <a:pt x="13779" y="31928"/>
                    <a:pt x="15796" y="31424"/>
                    <a:pt x="17560" y="30416"/>
                  </a:cubicBezTo>
                  <a:cubicBezTo>
                    <a:pt x="19157" y="29491"/>
                    <a:pt x="20585" y="28231"/>
                    <a:pt x="21593" y="26635"/>
                  </a:cubicBezTo>
                  <a:lnTo>
                    <a:pt x="21845" y="26635"/>
                  </a:lnTo>
                  <a:lnTo>
                    <a:pt x="21845" y="30920"/>
                  </a:lnTo>
                  <a:lnTo>
                    <a:pt x="27306" y="30920"/>
                  </a:lnTo>
                  <a:lnTo>
                    <a:pt x="27306" y="85"/>
                  </a:lnTo>
                  <a:lnTo>
                    <a:pt x="21593" y="85"/>
                  </a:lnTo>
                  <a:lnTo>
                    <a:pt x="21593" y="17056"/>
                  </a:lnTo>
                  <a:cubicBezTo>
                    <a:pt x="21593" y="19493"/>
                    <a:pt x="20753" y="21846"/>
                    <a:pt x="19325" y="23778"/>
                  </a:cubicBezTo>
                  <a:cubicBezTo>
                    <a:pt x="17948" y="25560"/>
                    <a:pt x="15868" y="26639"/>
                    <a:pt x="13688" y="26639"/>
                  </a:cubicBezTo>
                  <a:cubicBezTo>
                    <a:pt x="13606" y="26639"/>
                    <a:pt x="13525" y="26638"/>
                    <a:pt x="13443" y="26635"/>
                  </a:cubicBezTo>
                  <a:cubicBezTo>
                    <a:pt x="8402" y="26635"/>
                    <a:pt x="5798" y="23778"/>
                    <a:pt x="5798" y="18065"/>
                  </a:cubicBezTo>
                  <a:lnTo>
                    <a:pt x="5798"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3"/>
            <p:cNvSpPr/>
            <p:nvPr/>
          </p:nvSpPr>
          <p:spPr>
            <a:xfrm>
              <a:off x="4622612" y="3895410"/>
              <a:ext cx="131506" cy="194407"/>
            </a:xfrm>
            <a:custGeom>
              <a:avLst/>
              <a:gdLst/>
              <a:ahLst/>
              <a:cxnLst/>
              <a:rect l="l" t="t" r="r" b="b"/>
              <a:pathLst>
                <a:path w="31089" h="45959" extrusionOk="0">
                  <a:moveTo>
                    <a:pt x="15723" y="18401"/>
                  </a:moveTo>
                  <a:cubicBezTo>
                    <a:pt x="18254" y="18401"/>
                    <a:pt x="20796" y="19409"/>
                    <a:pt x="22686" y="21425"/>
                  </a:cubicBezTo>
                  <a:cubicBezTo>
                    <a:pt x="24703" y="23694"/>
                    <a:pt x="25711" y="26550"/>
                    <a:pt x="25543" y="29575"/>
                  </a:cubicBezTo>
                  <a:cubicBezTo>
                    <a:pt x="25711" y="32516"/>
                    <a:pt x="24703" y="35456"/>
                    <a:pt x="22686" y="37641"/>
                  </a:cubicBezTo>
                  <a:cubicBezTo>
                    <a:pt x="20985" y="39585"/>
                    <a:pt x="18581" y="40670"/>
                    <a:pt x="16001" y="40670"/>
                  </a:cubicBezTo>
                  <a:cubicBezTo>
                    <a:pt x="15905" y="40670"/>
                    <a:pt x="15809" y="40669"/>
                    <a:pt x="15713" y="40666"/>
                  </a:cubicBezTo>
                  <a:cubicBezTo>
                    <a:pt x="13108" y="40666"/>
                    <a:pt x="10587" y="39573"/>
                    <a:pt x="8823" y="37641"/>
                  </a:cubicBezTo>
                  <a:cubicBezTo>
                    <a:pt x="6806" y="35372"/>
                    <a:pt x="5798" y="32516"/>
                    <a:pt x="5966" y="29575"/>
                  </a:cubicBezTo>
                  <a:cubicBezTo>
                    <a:pt x="5798" y="26550"/>
                    <a:pt x="6806" y="23694"/>
                    <a:pt x="8823" y="21425"/>
                  </a:cubicBezTo>
                  <a:cubicBezTo>
                    <a:pt x="10671" y="19409"/>
                    <a:pt x="13192" y="18401"/>
                    <a:pt x="15723" y="18401"/>
                  </a:cubicBezTo>
                  <a:close/>
                  <a:moveTo>
                    <a:pt x="25291" y="0"/>
                  </a:moveTo>
                  <a:lnTo>
                    <a:pt x="25291" y="14116"/>
                  </a:lnTo>
                  <a:lnTo>
                    <a:pt x="25543" y="18401"/>
                  </a:lnTo>
                  <a:lnTo>
                    <a:pt x="25291" y="18401"/>
                  </a:lnTo>
                  <a:cubicBezTo>
                    <a:pt x="24282" y="16804"/>
                    <a:pt x="22770" y="15544"/>
                    <a:pt x="21090" y="14704"/>
                  </a:cubicBezTo>
                  <a:cubicBezTo>
                    <a:pt x="19157" y="13611"/>
                    <a:pt x="16973" y="13107"/>
                    <a:pt x="14788" y="13107"/>
                  </a:cubicBezTo>
                  <a:cubicBezTo>
                    <a:pt x="10839" y="13107"/>
                    <a:pt x="7059" y="14788"/>
                    <a:pt x="4454" y="17812"/>
                  </a:cubicBezTo>
                  <a:cubicBezTo>
                    <a:pt x="1513" y="21005"/>
                    <a:pt x="1" y="25206"/>
                    <a:pt x="85" y="29575"/>
                  </a:cubicBezTo>
                  <a:cubicBezTo>
                    <a:pt x="1" y="33860"/>
                    <a:pt x="1513" y="38061"/>
                    <a:pt x="4454" y="41254"/>
                  </a:cubicBezTo>
                  <a:cubicBezTo>
                    <a:pt x="7059" y="44278"/>
                    <a:pt x="10839" y="45959"/>
                    <a:pt x="14788" y="45959"/>
                  </a:cubicBezTo>
                  <a:cubicBezTo>
                    <a:pt x="16973" y="45959"/>
                    <a:pt x="19157" y="45455"/>
                    <a:pt x="21090" y="44447"/>
                  </a:cubicBezTo>
                  <a:cubicBezTo>
                    <a:pt x="22770" y="43606"/>
                    <a:pt x="24282" y="42262"/>
                    <a:pt x="25291" y="40666"/>
                  </a:cubicBezTo>
                  <a:lnTo>
                    <a:pt x="25543" y="40666"/>
                  </a:lnTo>
                  <a:lnTo>
                    <a:pt x="25543" y="44951"/>
                  </a:lnTo>
                  <a:lnTo>
                    <a:pt x="31088" y="44951"/>
                  </a:lnTo>
                  <a:lnTo>
                    <a:pt x="31088"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3"/>
            <p:cNvSpPr/>
            <p:nvPr/>
          </p:nvSpPr>
          <p:spPr>
            <a:xfrm>
              <a:off x="4775438" y="3955117"/>
              <a:ext cx="130081" cy="188011"/>
            </a:xfrm>
            <a:custGeom>
              <a:avLst/>
              <a:gdLst/>
              <a:ahLst/>
              <a:cxnLst/>
              <a:rect l="l" t="t" r="r" b="b"/>
              <a:pathLst>
                <a:path w="30752" h="44447" extrusionOk="0">
                  <a:moveTo>
                    <a:pt x="24450" y="1"/>
                  </a:moveTo>
                  <a:lnTo>
                    <a:pt x="15544" y="22182"/>
                  </a:lnTo>
                  <a:lnTo>
                    <a:pt x="15460" y="22182"/>
                  </a:lnTo>
                  <a:lnTo>
                    <a:pt x="6302" y="85"/>
                  </a:lnTo>
                  <a:lnTo>
                    <a:pt x="0" y="85"/>
                  </a:lnTo>
                  <a:lnTo>
                    <a:pt x="12687" y="28903"/>
                  </a:lnTo>
                  <a:lnTo>
                    <a:pt x="5461" y="44447"/>
                  </a:lnTo>
                  <a:lnTo>
                    <a:pt x="11511" y="44447"/>
                  </a:lnTo>
                  <a:lnTo>
                    <a:pt x="30751"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3"/>
            <p:cNvSpPr/>
            <p:nvPr/>
          </p:nvSpPr>
          <p:spPr>
            <a:xfrm>
              <a:off x="4092352" y="4260764"/>
              <a:ext cx="135415" cy="257315"/>
            </a:xfrm>
            <a:custGeom>
              <a:avLst/>
              <a:gdLst/>
              <a:ahLst/>
              <a:cxnLst/>
              <a:rect l="l" t="t" r="r" b="b"/>
              <a:pathLst>
                <a:path w="32013" h="60831" extrusionOk="0">
                  <a:moveTo>
                    <a:pt x="15965" y="0"/>
                  </a:moveTo>
                  <a:cubicBezTo>
                    <a:pt x="7143" y="0"/>
                    <a:pt x="1" y="7142"/>
                    <a:pt x="1" y="15964"/>
                  </a:cubicBezTo>
                  <a:lnTo>
                    <a:pt x="1" y="60830"/>
                  </a:lnTo>
                  <a:lnTo>
                    <a:pt x="32012" y="60830"/>
                  </a:lnTo>
                  <a:lnTo>
                    <a:pt x="32012" y="15964"/>
                  </a:lnTo>
                  <a:cubicBezTo>
                    <a:pt x="32012" y="7142"/>
                    <a:pt x="24787" y="0"/>
                    <a:pt x="15965"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3"/>
            <p:cNvSpPr/>
            <p:nvPr/>
          </p:nvSpPr>
          <p:spPr>
            <a:xfrm>
              <a:off x="3965477" y="4517364"/>
              <a:ext cx="262290" cy="127594"/>
            </a:xfrm>
            <a:custGeom>
              <a:avLst/>
              <a:gdLst/>
              <a:ahLst/>
              <a:cxnLst/>
              <a:rect l="l" t="t" r="r" b="b"/>
              <a:pathLst>
                <a:path w="62007" h="30164" extrusionOk="0">
                  <a:moveTo>
                    <a:pt x="0" y="0"/>
                  </a:moveTo>
                  <a:cubicBezTo>
                    <a:pt x="420" y="16720"/>
                    <a:pt x="14199" y="30163"/>
                    <a:pt x="31003" y="30163"/>
                  </a:cubicBezTo>
                  <a:cubicBezTo>
                    <a:pt x="47807" y="30163"/>
                    <a:pt x="61502" y="16720"/>
                    <a:pt x="62006"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3"/>
            <p:cNvSpPr/>
            <p:nvPr/>
          </p:nvSpPr>
          <p:spPr>
            <a:xfrm>
              <a:off x="4305595" y="4265561"/>
              <a:ext cx="361805" cy="337101"/>
            </a:xfrm>
            <a:custGeom>
              <a:avLst/>
              <a:gdLst/>
              <a:ahLst/>
              <a:cxnLst/>
              <a:rect l="l" t="t" r="r" b="b"/>
              <a:pathLst>
                <a:path w="85533" h="79693" extrusionOk="0">
                  <a:moveTo>
                    <a:pt x="42546" y="0"/>
                  </a:moveTo>
                  <a:cubicBezTo>
                    <a:pt x="39448" y="0"/>
                    <a:pt x="36339" y="1639"/>
                    <a:pt x="34785" y="4916"/>
                  </a:cubicBezTo>
                  <a:lnTo>
                    <a:pt x="1" y="79693"/>
                  </a:lnTo>
                  <a:lnTo>
                    <a:pt x="85532" y="79693"/>
                  </a:lnTo>
                  <a:lnTo>
                    <a:pt x="50244" y="4916"/>
                  </a:lnTo>
                  <a:cubicBezTo>
                    <a:pt x="48732" y="1639"/>
                    <a:pt x="45644" y="0"/>
                    <a:pt x="42546"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3"/>
            <p:cNvSpPr/>
            <p:nvPr/>
          </p:nvSpPr>
          <p:spPr>
            <a:xfrm>
              <a:off x="4436382" y="4444862"/>
              <a:ext cx="207562" cy="195117"/>
            </a:xfrm>
            <a:custGeom>
              <a:avLst/>
              <a:gdLst/>
              <a:ahLst/>
              <a:cxnLst/>
              <a:rect l="l" t="t" r="r" b="b"/>
              <a:pathLst>
                <a:path w="49069" h="46127" extrusionOk="0">
                  <a:moveTo>
                    <a:pt x="1" y="0"/>
                  </a:moveTo>
                  <a:lnTo>
                    <a:pt x="1" y="46127"/>
                  </a:lnTo>
                  <a:lnTo>
                    <a:pt x="49068"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3"/>
            <p:cNvSpPr/>
            <p:nvPr/>
          </p:nvSpPr>
          <p:spPr>
            <a:xfrm>
              <a:off x="4931457" y="4271424"/>
              <a:ext cx="194411" cy="330528"/>
            </a:xfrm>
            <a:custGeom>
              <a:avLst/>
              <a:gdLst/>
              <a:ahLst/>
              <a:cxnLst/>
              <a:rect l="l" t="t" r="r" b="b"/>
              <a:pathLst>
                <a:path w="45960" h="78139" extrusionOk="0">
                  <a:moveTo>
                    <a:pt x="23022" y="1"/>
                  </a:moveTo>
                  <a:cubicBezTo>
                    <a:pt x="10335" y="1"/>
                    <a:pt x="1" y="10335"/>
                    <a:pt x="1" y="23022"/>
                  </a:cubicBezTo>
                  <a:lnTo>
                    <a:pt x="1" y="78139"/>
                  </a:lnTo>
                  <a:lnTo>
                    <a:pt x="45959" y="78139"/>
                  </a:lnTo>
                  <a:lnTo>
                    <a:pt x="45959" y="23022"/>
                  </a:lnTo>
                  <a:cubicBezTo>
                    <a:pt x="45959" y="10335"/>
                    <a:pt x="35709" y="1"/>
                    <a:pt x="23022"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3"/>
            <p:cNvSpPr/>
            <p:nvPr/>
          </p:nvSpPr>
          <p:spPr>
            <a:xfrm>
              <a:off x="4738476" y="4271424"/>
              <a:ext cx="194407" cy="330528"/>
            </a:xfrm>
            <a:custGeom>
              <a:avLst/>
              <a:gdLst/>
              <a:ahLst/>
              <a:cxnLst/>
              <a:rect l="l" t="t" r="r" b="b"/>
              <a:pathLst>
                <a:path w="45959" h="78139" extrusionOk="0">
                  <a:moveTo>
                    <a:pt x="22938" y="1"/>
                  </a:moveTo>
                  <a:cubicBezTo>
                    <a:pt x="10251" y="1"/>
                    <a:pt x="0" y="10335"/>
                    <a:pt x="0" y="23022"/>
                  </a:cubicBezTo>
                  <a:lnTo>
                    <a:pt x="0" y="78139"/>
                  </a:lnTo>
                  <a:lnTo>
                    <a:pt x="45959" y="78139"/>
                  </a:lnTo>
                  <a:lnTo>
                    <a:pt x="45959" y="23022"/>
                  </a:lnTo>
                  <a:cubicBezTo>
                    <a:pt x="45959" y="10335"/>
                    <a:pt x="35624" y="1"/>
                    <a:pt x="22938"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3"/>
            <p:cNvSpPr/>
            <p:nvPr/>
          </p:nvSpPr>
          <p:spPr>
            <a:xfrm>
              <a:off x="4958470" y="4481024"/>
              <a:ext cx="220353" cy="200718"/>
            </a:xfrm>
            <a:custGeom>
              <a:avLst/>
              <a:gdLst/>
              <a:ahLst/>
              <a:cxnLst/>
              <a:rect l="l" t="t" r="r" b="b"/>
              <a:pathLst>
                <a:path w="52093" h="47451" extrusionOk="0">
                  <a:moveTo>
                    <a:pt x="26036" y="0"/>
                  </a:moveTo>
                  <a:cubicBezTo>
                    <a:pt x="19976" y="0"/>
                    <a:pt x="13905" y="2332"/>
                    <a:pt x="9242" y="6995"/>
                  </a:cubicBezTo>
                  <a:cubicBezTo>
                    <a:pt x="0" y="16237"/>
                    <a:pt x="0" y="31192"/>
                    <a:pt x="9242" y="40519"/>
                  </a:cubicBezTo>
                  <a:cubicBezTo>
                    <a:pt x="13905" y="45140"/>
                    <a:pt x="19976" y="47450"/>
                    <a:pt x="26036" y="47450"/>
                  </a:cubicBezTo>
                  <a:cubicBezTo>
                    <a:pt x="32096" y="47450"/>
                    <a:pt x="38145" y="45140"/>
                    <a:pt x="42766" y="40519"/>
                  </a:cubicBezTo>
                  <a:cubicBezTo>
                    <a:pt x="52092" y="31192"/>
                    <a:pt x="52092" y="16237"/>
                    <a:pt x="42766" y="6995"/>
                  </a:cubicBezTo>
                  <a:cubicBezTo>
                    <a:pt x="38145" y="2332"/>
                    <a:pt x="32096" y="0"/>
                    <a:pt x="26036"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4 Data Viz">
  <p:cSld name="CUSTOM_6">
    <p:spTree>
      <p:nvGrpSpPr>
        <p:cNvPr id="1" name="Shape 1460"/>
        <p:cNvGrpSpPr/>
        <p:nvPr/>
      </p:nvGrpSpPr>
      <p:grpSpPr>
        <a:xfrm>
          <a:off x="0" y="0"/>
          <a:ext cx="0" cy="0"/>
          <a:chOff x="0" y="0"/>
          <a:chExt cx="0" cy="0"/>
        </a:xfrm>
      </p:grpSpPr>
      <p:sp>
        <p:nvSpPr>
          <p:cNvPr id="1461" name="Google Shape;1461;p54"/>
          <p:cNvSpPr/>
          <p:nvPr/>
        </p:nvSpPr>
        <p:spPr>
          <a:xfrm>
            <a:off x="3809975" y="857350"/>
            <a:ext cx="5334000" cy="42864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4"/>
          <p:cNvSpPr txBox="1">
            <a:spLocks noGrp="1"/>
          </p:cNvSpPr>
          <p:nvPr>
            <p:ph type="subTitle" idx="1"/>
          </p:nvPr>
        </p:nvSpPr>
        <p:spPr>
          <a:xfrm>
            <a:off x="4038600" y="1085950"/>
            <a:ext cx="3657600" cy="428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3" name="Google Shape;1463;p54"/>
          <p:cNvSpPr txBox="1">
            <a:spLocks noGrp="1"/>
          </p:cNvSpPr>
          <p:nvPr>
            <p:ph type="title"/>
          </p:nvPr>
        </p:nvSpPr>
        <p:spPr>
          <a:xfrm>
            <a:off x="685800" y="1362000"/>
            <a:ext cx="3048000" cy="1009500"/>
          </a:xfrm>
          <a:prstGeom prst="rect">
            <a:avLst/>
          </a:prstGeom>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4" name="Google Shape;1464;p54"/>
          <p:cNvSpPr txBox="1">
            <a:spLocks noGrp="1"/>
          </p:cNvSpPr>
          <p:nvPr>
            <p:ph type="body" idx="2"/>
          </p:nvPr>
        </p:nvSpPr>
        <p:spPr>
          <a:xfrm>
            <a:off x="685800" y="2495550"/>
            <a:ext cx="2286000" cy="1790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465" name="Google Shape;1465;p54"/>
          <p:cNvGrpSpPr/>
          <p:nvPr/>
        </p:nvGrpSpPr>
        <p:grpSpPr>
          <a:xfrm>
            <a:off x="409957" y="4433682"/>
            <a:ext cx="2143330" cy="562473"/>
            <a:chOff x="831227" y="1197994"/>
            <a:chExt cx="2449800" cy="642900"/>
          </a:xfrm>
        </p:grpSpPr>
        <p:grpSp>
          <p:nvGrpSpPr>
            <p:cNvPr id="1466" name="Google Shape;1466;p54"/>
            <p:cNvGrpSpPr/>
            <p:nvPr/>
          </p:nvGrpSpPr>
          <p:grpSpPr>
            <a:xfrm>
              <a:off x="1045677" y="1364131"/>
              <a:ext cx="2028965" cy="317954"/>
              <a:chOff x="1045677" y="1364131"/>
              <a:chExt cx="2028965" cy="317954"/>
            </a:xfrm>
          </p:grpSpPr>
          <p:grpSp>
            <p:nvGrpSpPr>
              <p:cNvPr id="1467" name="Google Shape;1467;p54"/>
              <p:cNvGrpSpPr/>
              <p:nvPr/>
            </p:nvGrpSpPr>
            <p:grpSpPr>
              <a:xfrm>
                <a:off x="1045677" y="1364131"/>
                <a:ext cx="376033" cy="302438"/>
                <a:chOff x="1045677" y="1364131"/>
                <a:chExt cx="376033" cy="302438"/>
              </a:xfrm>
            </p:grpSpPr>
            <p:sp>
              <p:nvSpPr>
                <p:cNvPr id="1468" name="Google Shape;1468;p54"/>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4"/>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54"/>
              <p:cNvGrpSpPr/>
              <p:nvPr/>
            </p:nvGrpSpPr>
            <p:grpSpPr>
              <a:xfrm>
                <a:off x="1532346" y="1409239"/>
                <a:ext cx="1542296" cy="272846"/>
                <a:chOff x="1532346" y="1409239"/>
                <a:chExt cx="1542296" cy="272846"/>
              </a:xfrm>
            </p:grpSpPr>
            <p:sp>
              <p:nvSpPr>
                <p:cNvPr id="1473" name="Google Shape;1473;p54"/>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54"/>
                <p:cNvGrpSpPr/>
                <p:nvPr/>
              </p:nvGrpSpPr>
              <p:grpSpPr>
                <a:xfrm>
                  <a:off x="2430564" y="1427610"/>
                  <a:ext cx="644078" cy="193336"/>
                  <a:chOff x="2430564" y="1427610"/>
                  <a:chExt cx="644078" cy="193336"/>
                </a:xfrm>
              </p:grpSpPr>
              <p:sp>
                <p:nvSpPr>
                  <p:cNvPr id="1475" name="Google Shape;1475;p54"/>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4"/>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4"/>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4"/>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4"/>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80" name="Google Shape;1480;p54"/>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6 Text / 1 Column">
  <p:cSld name="CUSTOM_6_2_3">
    <p:spTree>
      <p:nvGrpSpPr>
        <p:cNvPr id="1" name="Shape 1481"/>
        <p:cNvGrpSpPr/>
        <p:nvPr/>
      </p:nvGrpSpPr>
      <p:grpSpPr>
        <a:xfrm>
          <a:off x="0" y="0"/>
          <a:ext cx="0" cy="0"/>
          <a:chOff x="0" y="0"/>
          <a:chExt cx="0" cy="0"/>
        </a:xfrm>
      </p:grpSpPr>
      <p:grpSp>
        <p:nvGrpSpPr>
          <p:cNvPr id="1482" name="Google Shape;1482;p55"/>
          <p:cNvGrpSpPr/>
          <p:nvPr/>
        </p:nvGrpSpPr>
        <p:grpSpPr>
          <a:xfrm>
            <a:off x="409957" y="4433682"/>
            <a:ext cx="2143330" cy="562473"/>
            <a:chOff x="831227" y="1197994"/>
            <a:chExt cx="2449800" cy="642900"/>
          </a:xfrm>
        </p:grpSpPr>
        <p:grpSp>
          <p:nvGrpSpPr>
            <p:cNvPr id="1483" name="Google Shape;1483;p55"/>
            <p:cNvGrpSpPr/>
            <p:nvPr/>
          </p:nvGrpSpPr>
          <p:grpSpPr>
            <a:xfrm>
              <a:off x="1045677" y="1364131"/>
              <a:ext cx="2028965" cy="317954"/>
              <a:chOff x="1045677" y="1364131"/>
              <a:chExt cx="2028965" cy="317954"/>
            </a:xfrm>
          </p:grpSpPr>
          <p:grpSp>
            <p:nvGrpSpPr>
              <p:cNvPr id="1484" name="Google Shape;1484;p55"/>
              <p:cNvGrpSpPr/>
              <p:nvPr/>
            </p:nvGrpSpPr>
            <p:grpSpPr>
              <a:xfrm>
                <a:off x="1045677" y="1364131"/>
                <a:ext cx="376033" cy="302438"/>
                <a:chOff x="1045677" y="1364131"/>
                <a:chExt cx="376033" cy="302438"/>
              </a:xfrm>
            </p:grpSpPr>
            <p:sp>
              <p:nvSpPr>
                <p:cNvPr id="1485" name="Google Shape;1485;p55"/>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55"/>
              <p:cNvGrpSpPr/>
              <p:nvPr/>
            </p:nvGrpSpPr>
            <p:grpSpPr>
              <a:xfrm>
                <a:off x="1532346" y="1409239"/>
                <a:ext cx="1542296" cy="272846"/>
                <a:chOff x="1532346" y="1409239"/>
                <a:chExt cx="1542296" cy="272846"/>
              </a:xfrm>
            </p:grpSpPr>
            <p:sp>
              <p:nvSpPr>
                <p:cNvPr id="1490" name="Google Shape;1490;p55"/>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1" name="Google Shape;1491;p55"/>
                <p:cNvGrpSpPr/>
                <p:nvPr/>
              </p:nvGrpSpPr>
              <p:grpSpPr>
                <a:xfrm>
                  <a:off x="2430564" y="1427610"/>
                  <a:ext cx="644078" cy="193336"/>
                  <a:chOff x="2430564" y="1427610"/>
                  <a:chExt cx="644078" cy="193336"/>
                </a:xfrm>
              </p:grpSpPr>
              <p:sp>
                <p:nvSpPr>
                  <p:cNvPr id="1492" name="Google Shape;1492;p55"/>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97" name="Google Shape;1497;p55"/>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55"/>
          <p:cNvSpPr txBox="1">
            <a:spLocks noGrp="1"/>
          </p:cNvSpPr>
          <p:nvPr>
            <p:ph type="title"/>
          </p:nvPr>
        </p:nvSpPr>
        <p:spPr>
          <a:xfrm>
            <a:off x="685800" y="1133400"/>
            <a:ext cx="3048000" cy="1867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55"/>
          <p:cNvSpPr txBox="1">
            <a:spLocks noGrp="1"/>
          </p:cNvSpPr>
          <p:nvPr>
            <p:ph type="body" idx="1"/>
          </p:nvPr>
        </p:nvSpPr>
        <p:spPr>
          <a:xfrm>
            <a:off x="3733800" y="1209600"/>
            <a:ext cx="4572000" cy="3000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7 Text / 2 Column">
  <p:cSld name="CUSTOM_6_2_2">
    <p:spTree>
      <p:nvGrpSpPr>
        <p:cNvPr id="1" name="Shape 1500"/>
        <p:cNvGrpSpPr/>
        <p:nvPr/>
      </p:nvGrpSpPr>
      <p:grpSpPr>
        <a:xfrm>
          <a:off x="0" y="0"/>
          <a:ext cx="0" cy="0"/>
          <a:chOff x="0" y="0"/>
          <a:chExt cx="0" cy="0"/>
        </a:xfrm>
      </p:grpSpPr>
      <p:grpSp>
        <p:nvGrpSpPr>
          <p:cNvPr id="1501" name="Google Shape;1501;p56"/>
          <p:cNvGrpSpPr/>
          <p:nvPr/>
        </p:nvGrpSpPr>
        <p:grpSpPr>
          <a:xfrm>
            <a:off x="409957" y="4433682"/>
            <a:ext cx="2143330" cy="562473"/>
            <a:chOff x="831227" y="1197994"/>
            <a:chExt cx="2449800" cy="642900"/>
          </a:xfrm>
        </p:grpSpPr>
        <p:grpSp>
          <p:nvGrpSpPr>
            <p:cNvPr id="1502" name="Google Shape;1502;p56"/>
            <p:cNvGrpSpPr/>
            <p:nvPr/>
          </p:nvGrpSpPr>
          <p:grpSpPr>
            <a:xfrm>
              <a:off x="1045677" y="1364131"/>
              <a:ext cx="2028965" cy="317954"/>
              <a:chOff x="1045677" y="1364131"/>
              <a:chExt cx="2028965" cy="317954"/>
            </a:xfrm>
          </p:grpSpPr>
          <p:grpSp>
            <p:nvGrpSpPr>
              <p:cNvPr id="1503" name="Google Shape;1503;p56"/>
              <p:cNvGrpSpPr/>
              <p:nvPr/>
            </p:nvGrpSpPr>
            <p:grpSpPr>
              <a:xfrm>
                <a:off x="1045677" y="1364131"/>
                <a:ext cx="376033" cy="302438"/>
                <a:chOff x="1045677" y="1364131"/>
                <a:chExt cx="376033" cy="302438"/>
              </a:xfrm>
            </p:grpSpPr>
            <p:sp>
              <p:nvSpPr>
                <p:cNvPr id="1504" name="Google Shape;1504;p56"/>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6"/>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6"/>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6"/>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56"/>
              <p:cNvGrpSpPr/>
              <p:nvPr/>
            </p:nvGrpSpPr>
            <p:grpSpPr>
              <a:xfrm>
                <a:off x="1532346" y="1409239"/>
                <a:ext cx="1542296" cy="272846"/>
                <a:chOff x="1532346" y="1409239"/>
                <a:chExt cx="1542296" cy="272846"/>
              </a:xfrm>
            </p:grpSpPr>
            <p:sp>
              <p:nvSpPr>
                <p:cNvPr id="1509" name="Google Shape;1509;p56"/>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0" name="Google Shape;1510;p56"/>
                <p:cNvGrpSpPr/>
                <p:nvPr/>
              </p:nvGrpSpPr>
              <p:grpSpPr>
                <a:xfrm>
                  <a:off x="2430564" y="1427610"/>
                  <a:ext cx="644078" cy="193336"/>
                  <a:chOff x="2430564" y="1427610"/>
                  <a:chExt cx="644078" cy="193336"/>
                </a:xfrm>
              </p:grpSpPr>
              <p:sp>
                <p:nvSpPr>
                  <p:cNvPr id="1511" name="Google Shape;1511;p56"/>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6"/>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6"/>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6"/>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16" name="Google Shape;1516;p56"/>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56"/>
          <p:cNvSpPr txBox="1">
            <a:spLocks noGrp="1"/>
          </p:cNvSpPr>
          <p:nvPr>
            <p:ph type="title"/>
          </p:nvPr>
        </p:nvSpPr>
        <p:spPr>
          <a:xfrm>
            <a:off x="685800" y="1133400"/>
            <a:ext cx="3048000" cy="1867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56"/>
          <p:cNvSpPr txBox="1">
            <a:spLocks noGrp="1"/>
          </p:cNvSpPr>
          <p:nvPr>
            <p:ph type="body" idx="1"/>
          </p:nvPr>
        </p:nvSpPr>
        <p:spPr>
          <a:xfrm>
            <a:off x="3733800" y="1209600"/>
            <a:ext cx="2286000" cy="3076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19" name="Google Shape;1519;p56"/>
          <p:cNvSpPr txBox="1">
            <a:spLocks noGrp="1"/>
          </p:cNvSpPr>
          <p:nvPr>
            <p:ph type="body" idx="2"/>
          </p:nvPr>
        </p:nvSpPr>
        <p:spPr>
          <a:xfrm>
            <a:off x="6019800" y="1209600"/>
            <a:ext cx="2286000" cy="3076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08 Text / 3 Column">
  <p:cSld name="CUSTOM_6_2_2_1">
    <p:spTree>
      <p:nvGrpSpPr>
        <p:cNvPr id="1" name="Shape 1520"/>
        <p:cNvGrpSpPr/>
        <p:nvPr/>
      </p:nvGrpSpPr>
      <p:grpSpPr>
        <a:xfrm>
          <a:off x="0" y="0"/>
          <a:ext cx="0" cy="0"/>
          <a:chOff x="0" y="0"/>
          <a:chExt cx="0" cy="0"/>
        </a:xfrm>
      </p:grpSpPr>
      <p:grpSp>
        <p:nvGrpSpPr>
          <p:cNvPr id="1521" name="Google Shape;1521;p57"/>
          <p:cNvGrpSpPr/>
          <p:nvPr/>
        </p:nvGrpSpPr>
        <p:grpSpPr>
          <a:xfrm>
            <a:off x="409957" y="4433682"/>
            <a:ext cx="2143330" cy="562473"/>
            <a:chOff x="831227" y="1197994"/>
            <a:chExt cx="2449800" cy="642900"/>
          </a:xfrm>
        </p:grpSpPr>
        <p:grpSp>
          <p:nvGrpSpPr>
            <p:cNvPr id="1522" name="Google Shape;1522;p57"/>
            <p:cNvGrpSpPr/>
            <p:nvPr/>
          </p:nvGrpSpPr>
          <p:grpSpPr>
            <a:xfrm>
              <a:off x="1045677" y="1364131"/>
              <a:ext cx="2028965" cy="317954"/>
              <a:chOff x="1045677" y="1364131"/>
              <a:chExt cx="2028965" cy="317954"/>
            </a:xfrm>
          </p:grpSpPr>
          <p:grpSp>
            <p:nvGrpSpPr>
              <p:cNvPr id="1523" name="Google Shape;1523;p57"/>
              <p:cNvGrpSpPr/>
              <p:nvPr/>
            </p:nvGrpSpPr>
            <p:grpSpPr>
              <a:xfrm>
                <a:off x="1045677" y="1364131"/>
                <a:ext cx="376033" cy="302438"/>
                <a:chOff x="1045677" y="1364131"/>
                <a:chExt cx="376033" cy="302438"/>
              </a:xfrm>
            </p:grpSpPr>
            <p:sp>
              <p:nvSpPr>
                <p:cNvPr id="1524" name="Google Shape;1524;p57"/>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7"/>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7"/>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7"/>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57"/>
              <p:cNvGrpSpPr/>
              <p:nvPr/>
            </p:nvGrpSpPr>
            <p:grpSpPr>
              <a:xfrm>
                <a:off x="1532346" y="1409239"/>
                <a:ext cx="1542296" cy="272846"/>
                <a:chOff x="1532346" y="1409239"/>
                <a:chExt cx="1542296" cy="272846"/>
              </a:xfrm>
            </p:grpSpPr>
            <p:sp>
              <p:nvSpPr>
                <p:cNvPr id="1529" name="Google Shape;1529;p57"/>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57"/>
                <p:cNvGrpSpPr/>
                <p:nvPr/>
              </p:nvGrpSpPr>
              <p:grpSpPr>
                <a:xfrm>
                  <a:off x="2430564" y="1427610"/>
                  <a:ext cx="644078" cy="193336"/>
                  <a:chOff x="2430564" y="1427610"/>
                  <a:chExt cx="644078" cy="193336"/>
                </a:xfrm>
              </p:grpSpPr>
              <p:sp>
                <p:nvSpPr>
                  <p:cNvPr id="1531" name="Google Shape;1531;p57"/>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7"/>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7"/>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7"/>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36" name="Google Shape;1536;p57"/>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a:spLocks noGrp="1"/>
          </p:cNvSpPr>
          <p:nvPr>
            <p:ph type="title"/>
          </p:nvPr>
        </p:nvSpPr>
        <p:spPr>
          <a:xfrm>
            <a:off x="685800" y="1133400"/>
            <a:ext cx="3048000" cy="1867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57"/>
          <p:cNvSpPr txBox="1">
            <a:spLocks noGrp="1"/>
          </p:cNvSpPr>
          <p:nvPr>
            <p:ph type="body" idx="1"/>
          </p:nvPr>
        </p:nvSpPr>
        <p:spPr>
          <a:xfrm>
            <a:off x="3733800" y="1209600"/>
            <a:ext cx="1524000" cy="3076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39" name="Google Shape;1539;p57"/>
          <p:cNvSpPr txBox="1">
            <a:spLocks noGrp="1"/>
          </p:cNvSpPr>
          <p:nvPr>
            <p:ph type="body" idx="2"/>
          </p:nvPr>
        </p:nvSpPr>
        <p:spPr>
          <a:xfrm>
            <a:off x="5257800" y="1209600"/>
            <a:ext cx="1524000" cy="3076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40" name="Google Shape;1540;p57"/>
          <p:cNvSpPr txBox="1">
            <a:spLocks noGrp="1"/>
          </p:cNvSpPr>
          <p:nvPr>
            <p:ph type="body" idx="3"/>
          </p:nvPr>
        </p:nvSpPr>
        <p:spPr>
          <a:xfrm>
            <a:off x="6781800" y="1209600"/>
            <a:ext cx="1524000" cy="3076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9 Text / Wide">
  <p:cSld name="CUSTOM_6_2_3_1">
    <p:spTree>
      <p:nvGrpSpPr>
        <p:cNvPr id="1" name="Shape 1541"/>
        <p:cNvGrpSpPr/>
        <p:nvPr/>
      </p:nvGrpSpPr>
      <p:grpSpPr>
        <a:xfrm>
          <a:off x="0" y="0"/>
          <a:ext cx="0" cy="0"/>
          <a:chOff x="0" y="0"/>
          <a:chExt cx="0" cy="0"/>
        </a:xfrm>
      </p:grpSpPr>
      <p:sp>
        <p:nvSpPr>
          <p:cNvPr id="1542" name="Google Shape;1542;p58"/>
          <p:cNvSpPr txBox="1">
            <a:spLocks noGrp="1"/>
          </p:cNvSpPr>
          <p:nvPr>
            <p:ph type="title"/>
          </p:nvPr>
        </p:nvSpPr>
        <p:spPr>
          <a:xfrm>
            <a:off x="685800" y="704725"/>
            <a:ext cx="7620000" cy="581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3" name="Google Shape;1543;p58"/>
          <p:cNvSpPr txBox="1">
            <a:spLocks noGrp="1"/>
          </p:cNvSpPr>
          <p:nvPr>
            <p:ph type="body" idx="1"/>
          </p:nvPr>
        </p:nvSpPr>
        <p:spPr>
          <a:xfrm>
            <a:off x="685800" y="1638300"/>
            <a:ext cx="7696200" cy="264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544" name="Google Shape;1544;p58"/>
          <p:cNvGrpSpPr/>
          <p:nvPr/>
        </p:nvGrpSpPr>
        <p:grpSpPr>
          <a:xfrm>
            <a:off x="409957" y="4433682"/>
            <a:ext cx="2143330" cy="562473"/>
            <a:chOff x="831227" y="1197994"/>
            <a:chExt cx="2449800" cy="642900"/>
          </a:xfrm>
        </p:grpSpPr>
        <p:grpSp>
          <p:nvGrpSpPr>
            <p:cNvPr id="1545" name="Google Shape;1545;p58"/>
            <p:cNvGrpSpPr/>
            <p:nvPr/>
          </p:nvGrpSpPr>
          <p:grpSpPr>
            <a:xfrm>
              <a:off x="1045677" y="1364131"/>
              <a:ext cx="2028965" cy="317954"/>
              <a:chOff x="1045677" y="1364131"/>
              <a:chExt cx="2028965" cy="317954"/>
            </a:xfrm>
          </p:grpSpPr>
          <p:grpSp>
            <p:nvGrpSpPr>
              <p:cNvPr id="1546" name="Google Shape;1546;p58"/>
              <p:cNvGrpSpPr/>
              <p:nvPr/>
            </p:nvGrpSpPr>
            <p:grpSpPr>
              <a:xfrm>
                <a:off x="1045677" y="1364131"/>
                <a:ext cx="376033" cy="302438"/>
                <a:chOff x="1045677" y="1364131"/>
                <a:chExt cx="376033" cy="302438"/>
              </a:xfrm>
            </p:grpSpPr>
            <p:sp>
              <p:nvSpPr>
                <p:cNvPr id="1547" name="Google Shape;1547;p58"/>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8"/>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8"/>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8"/>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58"/>
              <p:cNvGrpSpPr/>
              <p:nvPr/>
            </p:nvGrpSpPr>
            <p:grpSpPr>
              <a:xfrm>
                <a:off x="1532346" y="1409239"/>
                <a:ext cx="1542296" cy="272846"/>
                <a:chOff x="1532346" y="1409239"/>
                <a:chExt cx="1542296" cy="272846"/>
              </a:xfrm>
            </p:grpSpPr>
            <p:sp>
              <p:nvSpPr>
                <p:cNvPr id="1552" name="Google Shape;1552;p58"/>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58"/>
                <p:cNvGrpSpPr/>
                <p:nvPr/>
              </p:nvGrpSpPr>
              <p:grpSpPr>
                <a:xfrm>
                  <a:off x="2430564" y="1427610"/>
                  <a:ext cx="644078" cy="193336"/>
                  <a:chOff x="2430564" y="1427610"/>
                  <a:chExt cx="644078" cy="193336"/>
                </a:xfrm>
              </p:grpSpPr>
              <p:sp>
                <p:nvSpPr>
                  <p:cNvPr id="1554" name="Google Shape;1554;p58"/>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8"/>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8"/>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8"/>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8"/>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59" name="Google Shape;1559;p58"/>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0 Text / 2 Column">
  <p:cSld name="CUSTOM_6_2_3_1_1">
    <p:spTree>
      <p:nvGrpSpPr>
        <p:cNvPr id="1" name="Shape 1560"/>
        <p:cNvGrpSpPr/>
        <p:nvPr/>
      </p:nvGrpSpPr>
      <p:grpSpPr>
        <a:xfrm>
          <a:off x="0" y="0"/>
          <a:ext cx="0" cy="0"/>
          <a:chOff x="0" y="0"/>
          <a:chExt cx="0" cy="0"/>
        </a:xfrm>
      </p:grpSpPr>
      <p:sp>
        <p:nvSpPr>
          <p:cNvPr id="1561" name="Google Shape;1561;p59"/>
          <p:cNvSpPr txBox="1">
            <a:spLocks noGrp="1"/>
          </p:cNvSpPr>
          <p:nvPr>
            <p:ph type="title"/>
          </p:nvPr>
        </p:nvSpPr>
        <p:spPr>
          <a:xfrm>
            <a:off x="685800" y="704725"/>
            <a:ext cx="7620000" cy="581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2" name="Google Shape;1562;p59"/>
          <p:cNvSpPr txBox="1">
            <a:spLocks noGrp="1"/>
          </p:cNvSpPr>
          <p:nvPr>
            <p:ph type="body" idx="1"/>
          </p:nvPr>
        </p:nvSpPr>
        <p:spPr>
          <a:xfrm>
            <a:off x="685800" y="1638300"/>
            <a:ext cx="3810000" cy="264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63" name="Google Shape;1563;p59"/>
          <p:cNvSpPr txBox="1">
            <a:spLocks noGrp="1"/>
          </p:cNvSpPr>
          <p:nvPr>
            <p:ph type="body" idx="2"/>
          </p:nvPr>
        </p:nvSpPr>
        <p:spPr>
          <a:xfrm>
            <a:off x="4495800" y="1638300"/>
            <a:ext cx="3810000" cy="264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564" name="Google Shape;1564;p59"/>
          <p:cNvGrpSpPr/>
          <p:nvPr/>
        </p:nvGrpSpPr>
        <p:grpSpPr>
          <a:xfrm>
            <a:off x="409957" y="4433682"/>
            <a:ext cx="2143330" cy="562473"/>
            <a:chOff x="831227" y="1197994"/>
            <a:chExt cx="2449800" cy="642900"/>
          </a:xfrm>
        </p:grpSpPr>
        <p:grpSp>
          <p:nvGrpSpPr>
            <p:cNvPr id="1565" name="Google Shape;1565;p59"/>
            <p:cNvGrpSpPr/>
            <p:nvPr/>
          </p:nvGrpSpPr>
          <p:grpSpPr>
            <a:xfrm>
              <a:off x="1045677" y="1364131"/>
              <a:ext cx="2028965" cy="317954"/>
              <a:chOff x="1045677" y="1364131"/>
              <a:chExt cx="2028965" cy="317954"/>
            </a:xfrm>
          </p:grpSpPr>
          <p:grpSp>
            <p:nvGrpSpPr>
              <p:cNvPr id="1566" name="Google Shape;1566;p59"/>
              <p:cNvGrpSpPr/>
              <p:nvPr/>
            </p:nvGrpSpPr>
            <p:grpSpPr>
              <a:xfrm>
                <a:off x="1045677" y="1364131"/>
                <a:ext cx="376033" cy="302438"/>
                <a:chOff x="1045677" y="1364131"/>
                <a:chExt cx="376033" cy="302438"/>
              </a:xfrm>
            </p:grpSpPr>
            <p:sp>
              <p:nvSpPr>
                <p:cNvPr id="1567" name="Google Shape;1567;p59"/>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9"/>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9"/>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9"/>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59"/>
              <p:cNvGrpSpPr/>
              <p:nvPr/>
            </p:nvGrpSpPr>
            <p:grpSpPr>
              <a:xfrm>
                <a:off x="1532346" y="1409239"/>
                <a:ext cx="1542296" cy="272846"/>
                <a:chOff x="1532346" y="1409239"/>
                <a:chExt cx="1542296" cy="272846"/>
              </a:xfrm>
            </p:grpSpPr>
            <p:sp>
              <p:nvSpPr>
                <p:cNvPr id="1572" name="Google Shape;1572;p59"/>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3" name="Google Shape;1573;p59"/>
                <p:cNvGrpSpPr/>
                <p:nvPr/>
              </p:nvGrpSpPr>
              <p:grpSpPr>
                <a:xfrm>
                  <a:off x="2430564" y="1427610"/>
                  <a:ext cx="644078" cy="193336"/>
                  <a:chOff x="2430564" y="1427610"/>
                  <a:chExt cx="644078" cy="193336"/>
                </a:xfrm>
              </p:grpSpPr>
              <p:sp>
                <p:nvSpPr>
                  <p:cNvPr id="1574" name="Google Shape;1574;p59"/>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9"/>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9"/>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9"/>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9"/>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79" name="Google Shape;1579;p59"/>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0 Text / 2 Column">
  <p:cSld name="CUSTOM_6_2_3_1_1_2">
    <p:spTree>
      <p:nvGrpSpPr>
        <p:cNvPr id="1" name="Shape 1580"/>
        <p:cNvGrpSpPr/>
        <p:nvPr/>
      </p:nvGrpSpPr>
      <p:grpSpPr>
        <a:xfrm>
          <a:off x="0" y="0"/>
          <a:ext cx="0" cy="0"/>
          <a:chOff x="0" y="0"/>
          <a:chExt cx="0" cy="0"/>
        </a:xfrm>
      </p:grpSpPr>
      <p:sp>
        <p:nvSpPr>
          <p:cNvPr id="1581" name="Google Shape;1581;p60"/>
          <p:cNvSpPr txBox="1">
            <a:spLocks noGrp="1"/>
          </p:cNvSpPr>
          <p:nvPr>
            <p:ph type="title"/>
          </p:nvPr>
        </p:nvSpPr>
        <p:spPr>
          <a:xfrm>
            <a:off x="685800" y="704725"/>
            <a:ext cx="7543800" cy="581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2" name="Google Shape;1582;p60"/>
          <p:cNvSpPr txBox="1">
            <a:spLocks noGrp="1"/>
          </p:cNvSpPr>
          <p:nvPr>
            <p:ph type="body" idx="1"/>
          </p:nvPr>
        </p:nvSpPr>
        <p:spPr>
          <a:xfrm>
            <a:off x="685800" y="1638300"/>
            <a:ext cx="4572000" cy="264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83" name="Google Shape;1583;p60"/>
          <p:cNvSpPr txBox="1">
            <a:spLocks noGrp="1"/>
          </p:cNvSpPr>
          <p:nvPr>
            <p:ph type="body" idx="2"/>
          </p:nvPr>
        </p:nvSpPr>
        <p:spPr>
          <a:xfrm>
            <a:off x="5257800" y="1638300"/>
            <a:ext cx="3124200" cy="264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584" name="Google Shape;1584;p60"/>
          <p:cNvGrpSpPr/>
          <p:nvPr/>
        </p:nvGrpSpPr>
        <p:grpSpPr>
          <a:xfrm>
            <a:off x="409957" y="4433682"/>
            <a:ext cx="2143330" cy="562473"/>
            <a:chOff x="831227" y="1197994"/>
            <a:chExt cx="2449800" cy="642900"/>
          </a:xfrm>
        </p:grpSpPr>
        <p:grpSp>
          <p:nvGrpSpPr>
            <p:cNvPr id="1585" name="Google Shape;1585;p60"/>
            <p:cNvGrpSpPr/>
            <p:nvPr/>
          </p:nvGrpSpPr>
          <p:grpSpPr>
            <a:xfrm>
              <a:off x="1045677" y="1364131"/>
              <a:ext cx="2028965" cy="317954"/>
              <a:chOff x="1045677" y="1364131"/>
              <a:chExt cx="2028965" cy="317954"/>
            </a:xfrm>
          </p:grpSpPr>
          <p:grpSp>
            <p:nvGrpSpPr>
              <p:cNvPr id="1586" name="Google Shape;1586;p60"/>
              <p:cNvGrpSpPr/>
              <p:nvPr/>
            </p:nvGrpSpPr>
            <p:grpSpPr>
              <a:xfrm>
                <a:off x="1045677" y="1364131"/>
                <a:ext cx="376033" cy="302438"/>
                <a:chOff x="1045677" y="1364131"/>
                <a:chExt cx="376033" cy="302438"/>
              </a:xfrm>
            </p:grpSpPr>
            <p:sp>
              <p:nvSpPr>
                <p:cNvPr id="1587" name="Google Shape;1587;p60"/>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60"/>
              <p:cNvGrpSpPr/>
              <p:nvPr/>
            </p:nvGrpSpPr>
            <p:grpSpPr>
              <a:xfrm>
                <a:off x="1532346" y="1409239"/>
                <a:ext cx="1542296" cy="272846"/>
                <a:chOff x="1532346" y="1409239"/>
                <a:chExt cx="1542296" cy="272846"/>
              </a:xfrm>
            </p:grpSpPr>
            <p:sp>
              <p:nvSpPr>
                <p:cNvPr id="1592" name="Google Shape;1592;p60"/>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60"/>
                <p:cNvGrpSpPr/>
                <p:nvPr/>
              </p:nvGrpSpPr>
              <p:grpSpPr>
                <a:xfrm>
                  <a:off x="2430564" y="1427610"/>
                  <a:ext cx="644078" cy="193336"/>
                  <a:chOff x="2430564" y="1427610"/>
                  <a:chExt cx="644078" cy="193336"/>
                </a:xfrm>
              </p:grpSpPr>
              <p:sp>
                <p:nvSpPr>
                  <p:cNvPr id="1594" name="Google Shape;1594;p60"/>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0"/>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0"/>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0"/>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99" name="Google Shape;1599;p60"/>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0 Text / 3 Columns">
  <p:cSld name="CUSTOM_6_2_3_1_1_1">
    <p:spTree>
      <p:nvGrpSpPr>
        <p:cNvPr id="1" name="Shape 1600"/>
        <p:cNvGrpSpPr/>
        <p:nvPr/>
      </p:nvGrpSpPr>
      <p:grpSpPr>
        <a:xfrm>
          <a:off x="0" y="0"/>
          <a:ext cx="0" cy="0"/>
          <a:chOff x="0" y="0"/>
          <a:chExt cx="0" cy="0"/>
        </a:xfrm>
      </p:grpSpPr>
      <p:sp>
        <p:nvSpPr>
          <p:cNvPr id="1601" name="Google Shape;1601;p61"/>
          <p:cNvSpPr txBox="1">
            <a:spLocks noGrp="1"/>
          </p:cNvSpPr>
          <p:nvPr>
            <p:ph type="title"/>
          </p:nvPr>
        </p:nvSpPr>
        <p:spPr>
          <a:xfrm>
            <a:off x="685800" y="704725"/>
            <a:ext cx="7620000" cy="581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2" name="Google Shape;1602;p61"/>
          <p:cNvSpPr txBox="1">
            <a:spLocks noGrp="1"/>
          </p:cNvSpPr>
          <p:nvPr>
            <p:ph type="body" idx="1"/>
          </p:nvPr>
        </p:nvSpPr>
        <p:spPr>
          <a:xfrm>
            <a:off x="5257800" y="1638300"/>
            <a:ext cx="2286000" cy="264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603" name="Google Shape;1603;p61"/>
          <p:cNvSpPr txBox="1">
            <a:spLocks noGrp="1"/>
          </p:cNvSpPr>
          <p:nvPr>
            <p:ph type="body" idx="2"/>
          </p:nvPr>
        </p:nvSpPr>
        <p:spPr>
          <a:xfrm>
            <a:off x="685800" y="1638300"/>
            <a:ext cx="2286000" cy="264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604" name="Google Shape;1604;p61"/>
          <p:cNvSpPr txBox="1">
            <a:spLocks noGrp="1"/>
          </p:cNvSpPr>
          <p:nvPr>
            <p:ph type="body" idx="3"/>
          </p:nvPr>
        </p:nvSpPr>
        <p:spPr>
          <a:xfrm>
            <a:off x="2971800" y="1638300"/>
            <a:ext cx="2286000" cy="264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605" name="Google Shape;1605;p61"/>
          <p:cNvGrpSpPr/>
          <p:nvPr/>
        </p:nvGrpSpPr>
        <p:grpSpPr>
          <a:xfrm>
            <a:off x="409957" y="4433682"/>
            <a:ext cx="2143330" cy="562473"/>
            <a:chOff x="831227" y="1197994"/>
            <a:chExt cx="2449800" cy="642900"/>
          </a:xfrm>
        </p:grpSpPr>
        <p:grpSp>
          <p:nvGrpSpPr>
            <p:cNvPr id="1606" name="Google Shape;1606;p61"/>
            <p:cNvGrpSpPr/>
            <p:nvPr/>
          </p:nvGrpSpPr>
          <p:grpSpPr>
            <a:xfrm>
              <a:off x="1045677" y="1364131"/>
              <a:ext cx="2028965" cy="317954"/>
              <a:chOff x="1045677" y="1364131"/>
              <a:chExt cx="2028965" cy="317954"/>
            </a:xfrm>
          </p:grpSpPr>
          <p:grpSp>
            <p:nvGrpSpPr>
              <p:cNvPr id="1607" name="Google Shape;1607;p61"/>
              <p:cNvGrpSpPr/>
              <p:nvPr/>
            </p:nvGrpSpPr>
            <p:grpSpPr>
              <a:xfrm>
                <a:off x="1045677" y="1364131"/>
                <a:ext cx="376033" cy="302438"/>
                <a:chOff x="1045677" y="1364131"/>
                <a:chExt cx="376033" cy="302438"/>
              </a:xfrm>
            </p:grpSpPr>
            <p:sp>
              <p:nvSpPr>
                <p:cNvPr id="1608" name="Google Shape;1608;p61"/>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1"/>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1"/>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1"/>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61"/>
              <p:cNvGrpSpPr/>
              <p:nvPr/>
            </p:nvGrpSpPr>
            <p:grpSpPr>
              <a:xfrm>
                <a:off x="1532346" y="1409239"/>
                <a:ext cx="1542296" cy="272846"/>
                <a:chOff x="1532346" y="1409239"/>
                <a:chExt cx="1542296" cy="272846"/>
              </a:xfrm>
            </p:grpSpPr>
            <p:sp>
              <p:nvSpPr>
                <p:cNvPr id="1613" name="Google Shape;1613;p61"/>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61"/>
                <p:cNvGrpSpPr/>
                <p:nvPr/>
              </p:nvGrpSpPr>
              <p:grpSpPr>
                <a:xfrm>
                  <a:off x="2430564" y="1427610"/>
                  <a:ext cx="644078" cy="193336"/>
                  <a:chOff x="2430564" y="1427610"/>
                  <a:chExt cx="644078" cy="193336"/>
                </a:xfrm>
              </p:grpSpPr>
              <p:sp>
                <p:nvSpPr>
                  <p:cNvPr id="1615" name="Google Shape;1615;p61"/>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1"/>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1"/>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1"/>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1"/>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20" name="Google Shape;1620;p61"/>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ption 3">
  <p:cSld name="CUSTOM_1_1_1">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t="15626"/>
          <a:stretch/>
        </p:blipFill>
        <p:spPr>
          <a:xfrm>
            <a:off x="0" y="0"/>
            <a:ext cx="9144000" cy="5143500"/>
          </a:xfrm>
          <a:prstGeom prst="rect">
            <a:avLst/>
          </a:prstGeom>
          <a:noFill/>
          <a:ln>
            <a:noFill/>
          </a:ln>
        </p:spPr>
      </p:pic>
      <p:pic>
        <p:nvPicPr>
          <p:cNvPr id="32" name="Google Shape;32;p7"/>
          <p:cNvPicPr preferRelativeResize="0"/>
          <p:nvPr/>
        </p:nvPicPr>
        <p:blipFill rotWithShape="1">
          <a:blip r:embed="rId3">
            <a:alphaModFix amt="80000"/>
          </a:blip>
          <a:srcRect l="4223" t="18635" r="34655" b="18641"/>
          <a:stretch/>
        </p:blipFill>
        <p:spPr>
          <a:xfrm>
            <a:off x="0" y="0"/>
            <a:ext cx="9143999" cy="5143500"/>
          </a:xfrm>
          <a:prstGeom prst="rect">
            <a:avLst/>
          </a:prstGeom>
          <a:noFill/>
          <a:ln>
            <a:noFill/>
          </a:ln>
        </p:spPr>
      </p:pic>
      <p:pic>
        <p:nvPicPr>
          <p:cNvPr id="33" name="Google Shape;33;p7"/>
          <p:cNvPicPr preferRelativeResize="0"/>
          <p:nvPr/>
        </p:nvPicPr>
        <p:blipFill>
          <a:blip r:embed="rId4">
            <a:alphaModFix/>
          </a:blip>
          <a:stretch>
            <a:fillRect/>
          </a:stretch>
        </p:blipFill>
        <p:spPr>
          <a:xfrm>
            <a:off x="386625" y="4669975"/>
            <a:ext cx="1311199" cy="234922"/>
          </a:xfrm>
          <a:prstGeom prst="rect">
            <a:avLst/>
          </a:prstGeom>
          <a:noFill/>
          <a:ln>
            <a:noFill/>
          </a:ln>
        </p:spPr>
      </p:pic>
      <p:sp>
        <p:nvSpPr>
          <p:cNvPr id="34" name="Google Shape;34;p7"/>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sp>
        <p:nvSpPr>
          <p:cNvPr id="35" name="Google Shape;35;p7"/>
          <p:cNvSpPr txBox="1"/>
          <p:nvPr/>
        </p:nvSpPr>
        <p:spPr>
          <a:xfrm>
            <a:off x="188300" y="185675"/>
            <a:ext cx="30066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A86E8"/>
                </a:solidFill>
              </a:rPr>
              <a:t>This top layer is a mask. To alter the image (and delete this text box) go to </a:t>
            </a:r>
            <a:r>
              <a:rPr lang="en" sz="1000" b="1">
                <a:solidFill>
                  <a:srgbClr val="4A86E8"/>
                </a:solidFill>
              </a:rPr>
              <a:t>“View” in the toolbar then “Master”</a:t>
            </a:r>
            <a:r>
              <a:rPr lang="en" sz="1000">
                <a:solidFill>
                  <a:srgbClr val="4A86E8"/>
                </a:solidFill>
              </a:rPr>
              <a:t> and make adjustments there. </a:t>
            </a:r>
            <a:endParaRPr sz="1000">
              <a:solidFill>
                <a:srgbClr val="4A86E8"/>
              </a:solidFill>
            </a:endParaRPr>
          </a:p>
          <a:p>
            <a:pPr marL="0" lvl="0" indent="0" algn="l" rtl="0">
              <a:spcBef>
                <a:spcPts val="0"/>
              </a:spcBef>
              <a:spcAft>
                <a:spcPts val="0"/>
              </a:spcAft>
              <a:buNone/>
            </a:pPr>
            <a:endParaRPr sz="1000">
              <a:solidFill>
                <a:srgbClr val="4A86E8"/>
              </a:solidFill>
            </a:endParaRPr>
          </a:p>
          <a:p>
            <a:pPr marL="0" lvl="0" indent="0" algn="l" rtl="0">
              <a:spcBef>
                <a:spcPts val="0"/>
              </a:spcBef>
              <a:spcAft>
                <a:spcPts val="0"/>
              </a:spcAft>
              <a:buNone/>
            </a:pPr>
            <a:r>
              <a:rPr lang="en" sz="1000">
                <a:solidFill>
                  <a:srgbClr val="4A86E8"/>
                </a:solidFill>
              </a:rPr>
              <a:t>Right click on it, then click Order / Send to back.</a:t>
            </a:r>
            <a:endParaRPr sz="1000">
              <a:solidFill>
                <a:srgbClr val="4A86E8"/>
              </a:solidFill>
            </a:endParaRPr>
          </a:p>
          <a:p>
            <a:pPr marL="0" lvl="0" indent="0" algn="l" rtl="0">
              <a:spcBef>
                <a:spcPts val="0"/>
              </a:spcBef>
              <a:spcAft>
                <a:spcPts val="0"/>
              </a:spcAft>
              <a:buNone/>
            </a:pPr>
            <a:endParaRPr sz="1000">
              <a:solidFill>
                <a:srgbClr val="4A86E8"/>
              </a:solidFill>
            </a:endParaRPr>
          </a:p>
          <a:p>
            <a:pPr marL="0" lvl="0" indent="0" algn="l" rtl="0">
              <a:spcBef>
                <a:spcPts val="0"/>
              </a:spcBef>
              <a:spcAft>
                <a:spcPts val="0"/>
              </a:spcAft>
              <a:buNone/>
            </a:pPr>
            <a:r>
              <a:rPr lang="en" sz="1000">
                <a:solidFill>
                  <a:srgbClr val="4A86E8"/>
                </a:solidFill>
              </a:rPr>
              <a:t>Replace the photo layer, then send your photo to the back the same way.</a:t>
            </a:r>
            <a:endParaRPr sz="1000">
              <a:solidFill>
                <a:srgbClr val="4A86E8"/>
              </a:solidFill>
            </a:endParaRPr>
          </a:p>
        </p:txBody>
      </p:sp>
      <p:sp>
        <p:nvSpPr>
          <p:cNvPr id="36" name="Google Shape;36;p7"/>
          <p:cNvSpPr txBox="1">
            <a:spLocks noGrp="1"/>
          </p:cNvSpPr>
          <p:nvPr>
            <p:ph type="title"/>
          </p:nvPr>
        </p:nvSpPr>
        <p:spPr>
          <a:xfrm>
            <a:off x="298600" y="2050450"/>
            <a:ext cx="4727400" cy="65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7"/>
          <p:cNvSpPr txBox="1">
            <a:spLocks noGrp="1"/>
          </p:cNvSpPr>
          <p:nvPr>
            <p:ph type="title" idx="2"/>
          </p:nvPr>
        </p:nvSpPr>
        <p:spPr>
          <a:xfrm>
            <a:off x="298600" y="2633950"/>
            <a:ext cx="47274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Text / 5 Column">
  <p:cSld name="CUSTOM_6_2_3_1_1_1_1_1">
    <p:spTree>
      <p:nvGrpSpPr>
        <p:cNvPr id="1" name="Shape 1621"/>
        <p:cNvGrpSpPr/>
        <p:nvPr/>
      </p:nvGrpSpPr>
      <p:grpSpPr>
        <a:xfrm>
          <a:off x="0" y="0"/>
          <a:ext cx="0" cy="0"/>
          <a:chOff x="0" y="0"/>
          <a:chExt cx="0" cy="0"/>
        </a:xfrm>
      </p:grpSpPr>
      <p:sp>
        <p:nvSpPr>
          <p:cNvPr id="1622" name="Google Shape;1622;p62"/>
          <p:cNvSpPr txBox="1">
            <a:spLocks noGrp="1"/>
          </p:cNvSpPr>
          <p:nvPr>
            <p:ph type="title"/>
          </p:nvPr>
        </p:nvSpPr>
        <p:spPr>
          <a:xfrm>
            <a:off x="685800" y="704725"/>
            <a:ext cx="7620000" cy="5811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3" name="Google Shape;1623;p62"/>
          <p:cNvSpPr txBox="1">
            <a:spLocks noGrp="1"/>
          </p:cNvSpPr>
          <p:nvPr>
            <p:ph type="body" idx="1"/>
          </p:nvPr>
        </p:nvSpPr>
        <p:spPr>
          <a:xfrm>
            <a:off x="685800" y="2066825"/>
            <a:ext cx="1524000" cy="214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624" name="Google Shape;1624;p62"/>
          <p:cNvSpPr txBox="1">
            <a:spLocks noGrp="1"/>
          </p:cNvSpPr>
          <p:nvPr>
            <p:ph type="body" idx="2"/>
          </p:nvPr>
        </p:nvSpPr>
        <p:spPr>
          <a:xfrm>
            <a:off x="2209800" y="2066825"/>
            <a:ext cx="1524000" cy="214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625" name="Google Shape;1625;p62"/>
          <p:cNvSpPr txBox="1">
            <a:spLocks noGrp="1"/>
          </p:cNvSpPr>
          <p:nvPr>
            <p:ph type="body" idx="3"/>
          </p:nvPr>
        </p:nvSpPr>
        <p:spPr>
          <a:xfrm>
            <a:off x="3733800" y="2066825"/>
            <a:ext cx="1524000" cy="214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626" name="Google Shape;1626;p62"/>
          <p:cNvSpPr txBox="1">
            <a:spLocks noGrp="1"/>
          </p:cNvSpPr>
          <p:nvPr>
            <p:ph type="body" idx="4"/>
          </p:nvPr>
        </p:nvSpPr>
        <p:spPr>
          <a:xfrm>
            <a:off x="5257800" y="2066825"/>
            <a:ext cx="1524000" cy="214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627" name="Google Shape;1627;p62"/>
          <p:cNvSpPr txBox="1">
            <a:spLocks noGrp="1"/>
          </p:cNvSpPr>
          <p:nvPr>
            <p:ph type="body" idx="5"/>
          </p:nvPr>
        </p:nvSpPr>
        <p:spPr>
          <a:xfrm>
            <a:off x="6781800" y="2066825"/>
            <a:ext cx="1524000" cy="214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628" name="Google Shape;1628;p62"/>
          <p:cNvGrpSpPr/>
          <p:nvPr/>
        </p:nvGrpSpPr>
        <p:grpSpPr>
          <a:xfrm>
            <a:off x="409957" y="4433682"/>
            <a:ext cx="2143330" cy="562473"/>
            <a:chOff x="831227" y="1197994"/>
            <a:chExt cx="2449800" cy="642900"/>
          </a:xfrm>
        </p:grpSpPr>
        <p:grpSp>
          <p:nvGrpSpPr>
            <p:cNvPr id="1629" name="Google Shape;1629;p62"/>
            <p:cNvGrpSpPr/>
            <p:nvPr/>
          </p:nvGrpSpPr>
          <p:grpSpPr>
            <a:xfrm>
              <a:off x="1045677" y="1364131"/>
              <a:ext cx="2028965" cy="317954"/>
              <a:chOff x="1045677" y="1364131"/>
              <a:chExt cx="2028965" cy="317954"/>
            </a:xfrm>
          </p:grpSpPr>
          <p:grpSp>
            <p:nvGrpSpPr>
              <p:cNvPr id="1630" name="Google Shape;1630;p62"/>
              <p:cNvGrpSpPr/>
              <p:nvPr/>
            </p:nvGrpSpPr>
            <p:grpSpPr>
              <a:xfrm>
                <a:off x="1045677" y="1364131"/>
                <a:ext cx="376033" cy="302438"/>
                <a:chOff x="1045677" y="1364131"/>
                <a:chExt cx="376033" cy="302438"/>
              </a:xfrm>
            </p:grpSpPr>
            <p:sp>
              <p:nvSpPr>
                <p:cNvPr id="1631" name="Google Shape;1631;p62"/>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2"/>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2"/>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2"/>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62"/>
              <p:cNvGrpSpPr/>
              <p:nvPr/>
            </p:nvGrpSpPr>
            <p:grpSpPr>
              <a:xfrm>
                <a:off x="1532346" y="1409239"/>
                <a:ext cx="1542296" cy="272846"/>
                <a:chOff x="1532346" y="1409239"/>
                <a:chExt cx="1542296" cy="272846"/>
              </a:xfrm>
            </p:grpSpPr>
            <p:sp>
              <p:nvSpPr>
                <p:cNvPr id="1636" name="Google Shape;1636;p62"/>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7" name="Google Shape;1637;p62"/>
                <p:cNvGrpSpPr/>
                <p:nvPr/>
              </p:nvGrpSpPr>
              <p:grpSpPr>
                <a:xfrm>
                  <a:off x="2430564" y="1427610"/>
                  <a:ext cx="644078" cy="193336"/>
                  <a:chOff x="2430564" y="1427610"/>
                  <a:chExt cx="644078" cy="193336"/>
                </a:xfrm>
              </p:grpSpPr>
              <p:sp>
                <p:nvSpPr>
                  <p:cNvPr id="1638" name="Google Shape;1638;p62"/>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2"/>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2"/>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2"/>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2"/>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43" name="Google Shape;1643;p62"/>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Graphic / Right">
  <p:cSld name="CUSTOM_6_2_4">
    <p:spTree>
      <p:nvGrpSpPr>
        <p:cNvPr id="1" name="Shape 1644"/>
        <p:cNvGrpSpPr/>
        <p:nvPr/>
      </p:nvGrpSpPr>
      <p:grpSpPr>
        <a:xfrm>
          <a:off x="0" y="0"/>
          <a:ext cx="0" cy="0"/>
          <a:chOff x="0" y="0"/>
          <a:chExt cx="0" cy="0"/>
        </a:xfrm>
      </p:grpSpPr>
      <p:sp>
        <p:nvSpPr>
          <p:cNvPr id="1645" name="Google Shape;1645;p63"/>
          <p:cNvSpPr txBox="1">
            <a:spLocks noGrp="1"/>
          </p:cNvSpPr>
          <p:nvPr>
            <p:ph type="title"/>
          </p:nvPr>
        </p:nvSpPr>
        <p:spPr>
          <a:xfrm>
            <a:off x="685800" y="1362000"/>
            <a:ext cx="3048000" cy="990000"/>
          </a:xfrm>
          <a:prstGeom prst="rect">
            <a:avLst/>
          </a:prstGeom>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6" name="Google Shape;1646;p63"/>
          <p:cNvSpPr txBox="1">
            <a:spLocks noGrp="1"/>
          </p:cNvSpPr>
          <p:nvPr>
            <p:ph type="body" idx="1"/>
          </p:nvPr>
        </p:nvSpPr>
        <p:spPr>
          <a:xfrm>
            <a:off x="685800" y="2495550"/>
            <a:ext cx="2286000" cy="1362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647" name="Google Shape;1647;p63"/>
          <p:cNvGrpSpPr/>
          <p:nvPr/>
        </p:nvGrpSpPr>
        <p:grpSpPr>
          <a:xfrm>
            <a:off x="409957" y="4433682"/>
            <a:ext cx="2143330" cy="562473"/>
            <a:chOff x="831227" y="1197994"/>
            <a:chExt cx="2449800" cy="642900"/>
          </a:xfrm>
        </p:grpSpPr>
        <p:grpSp>
          <p:nvGrpSpPr>
            <p:cNvPr id="1648" name="Google Shape;1648;p63"/>
            <p:cNvGrpSpPr/>
            <p:nvPr/>
          </p:nvGrpSpPr>
          <p:grpSpPr>
            <a:xfrm>
              <a:off x="1045677" y="1364131"/>
              <a:ext cx="2028965" cy="317954"/>
              <a:chOff x="1045677" y="1364131"/>
              <a:chExt cx="2028965" cy="317954"/>
            </a:xfrm>
          </p:grpSpPr>
          <p:grpSp>
            <p:nvGrpSpPr>
              <p:cNvPr id="1649" name="Google Shape;1649;p63"/>
              <p:cNvGrpSpPr/>
              <p:nvPr/>
            </p:nvGrpSpPr>
            <p:grpSpPr>
              <a:xfrm>
                <a:off x="1045677" y="1364131"/>
                <a:ext cx="376033" cy="302438"/>
                <a:chOff x="1045677" y="1364131"/>
                <a:chExt cx="376033" cy="302438"/>
              </a:xfrm>
            </p:grpSpPr>
            <p:sp>
              <p:nvSpPr>
                <p:cNvPr id="1650" name="Google Shape;1650;p63"/>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63"/>
              <p:cNvGrpSpPr/>
              <p:nvPr/>
            </p:nvGrpSpPr>
            <p:grpSpPr>
              <a:xfrm>
                <a:off x="1532346" y="1409239"/>
                <a:ext cx="1542296" cy="272846"/>
                <a:chOff x="1532346" y="1409239"/>
                <a:chExt cx="1542296" cy="272846"/>
              </a:xfrm>
            </p:grpSpPr>
            <p:sp>
              <p:nvSpPr>
                <p:cNvPr id="1655" name="Google Shape;1655;p63"/>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6" name="Google Shape;1656;p63"/>
                <p:cNvGrpSpPr/>
                <p:nvPr/>
              </p:nvGrpSpPr>
              <p:grpSpPr>
                <a:xfrm>
                  <a:off x="2430564" y="1427610"/>
                  <a:ext cx="644078" cy="193336"/>
                  <a:chOff x="2430564" y="1427610"/>
                  <a:chExt cx="644078" cy="193336"/>
                </a:xfrm>
              </p:grpSpPr>
              <p:sp>
                <p:nvSpPr>
                  <p:cNvPr id="1657" name="Google Shape;1657;p63"/>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62" name="Google Shape;1662;p63"/>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3 Graphic / Wide">
  <p:cSld name="CUSTOM_6_2_1">
    <p:spTree>
      <p:nvGrpSpPr>
        <p:cNvPr id="1" name="Shape 1663"/>
        <p:cNvGrpSpPr/>
        <p:nvPr/>
      </p:nvGrpSpPr>
      <p:grpSpPr>
        <a:xfrm>
          <a:off x="0" y="0"/>
          <a:ext cx="0" cy="0"/>
          <a:chOff x="0" y="0"/>
          <a:chExt cx="0" cy="0"/>
        </a:xfrm>
      </p:grpSpPr>
      <p:sp>
        <p:nvSpPr>
          <p:cNvPr id="1664" name="Google Shape;1664;p64"/>
          <p:cNvSpPr txBox="1">
            <a:spLocks noGrp="1"/>
          </p:cNvSpPr>
          <p:nvPr>
            <p:ph type="title"/>
          </p:nvPr>
        </p:nvSpPr>
        <p:spPr>
          <a:xfrm>
            <a:off x="685800" y="704725"/>
            <a:ext cx="6858000" cy="1009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65" name="Google Shape;1665;p64"/>
          <p:cNvGrpSpPr/>
          <p:nvPr/>
        </p:nvGrpSpPr>
        <p:grpSpPr>
          <a:xfrm>
            <a:off x="409957" y="4433682"/>
            <a:ext cx="2143330" cy="562473"/>
            <a:chOff x="831227" y="1197994"/>
            <a:chExt cx="2449800" cy="642900"/>
          </a:xfrm>
        </p:grpSpPr>
        <p:grpSp>
          <p:nvGrpSpPr>
            <p:cNvPr id="1666" name="Google Shape;1666;p64"/>
            <p:cNvGrpSpPr/>
            <p:nvPr/>
          </p:nvGrpSpPr>
          <p:grpSpPr>
            <a:xfrm>
              <a:off x="1045677" y="1364131"/>
              <a:ext cx="2028965" cy="317954"/>
              <a:chOff x="1045677" y="1364131"/>
              <a:chExt cx="2028965" cy="317954"/>
            </a:xfrm>
          </p:grpSpPr>
          <p:grpSp>
            <p:nvGrpSpPr>
              <p:cNvPr id="1667" name="Google Shape;1667;p64"/>
              <p:cNvGrpSpPr/>
              <p:nvPr/>
            </p:nvGrpSpPr>
            <p:grpSpPr>
              <a:xfrm>
                <a:off x="1045677" y="1364131"/>
                <a:ext cx="376033" cy="302438"/>
                <a:chOff x="1045677" y="1364131"/>
                <a:chExt cx="376033" cy="302438"/>
              </a:xfrm>
            </p:grpSpPr>
            <p:sp>
              <p:nvSpPr>
                <p:cNvPr id="1668" name="Google Shape;1668;p64"/>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4"/>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4"/>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4"/>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64"/>
              <p:cNvGrpSpPr/>
              <p:nvPr/>
            </p:nvGrpSpPr>
            <p:grpSpPr>
              <a:xfrm>
                <a:off x="1532346" y="1409239"/>
                <a:ext cx="1542296" cy="272846"/>
                <a:chOff x="1532346" y="1409239"/>
                <a:chExt cx="1542296" cy="272846"/>
              </a:xfrm>
            </p:grpSpPr>
            <p:sp>
              <p:nvSpPr>
                <p:cNvPr id="1673" name="Google Shape;1673;p64"/>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64"/>
                <p:cNvGrpSpPr/>
                <p:nvPr/>
              </p:nvGrpSpPr>
              <p:grpSpPr>
                <a:xfrm>
                  <a:off x="2430564" y="1427610"/>
                  <a:ext cx="644078" cy="193336"/>
                  <a:chOff x="2430564" y="1427610"/>
                  <a:chExt cx="644078" cy="193336"/>
                </a:xfrm>
              </p:grpSpPr>
              <p:sp>
                <p:nvSpPr>
                  <p:cNvPr id="1675" name="Google Shape;1675;p64"/>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4"/>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4"/>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4"/>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4"/>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80" name="Google Shape;1680;p64"/>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Graphic / Left">
  <p:cSld name="CUSTOM_6_1_1">
    <p:spTree>
      <p:nvGrpSpPr>
        <p:cNvPr id="1" name="Shape 1681"/>
        <p:cNvGrpSpPr/>
        <p:nvPr/>
      </p:nvGrpSpPr>
      <p:grpSpPr>
        <a:xfrm>
          <a:off x="0" y="0"/>
          <a:ext cx="0" cy="0"/>
          <a:chOff x="0" y="0"/>
          <a:chExt cx="0" cy="0"/>
        </a:xfrm>
      </p:grpSpPr>
      <p:grpSp>
        <p:nvGrpSpPr>
          <p:cNvPr id="1682" name="Google Shape;1682;p65"/>
          <p:cNvGrpSpPr/>
          <p:nvPr/>
        </p:nvGrpSpPr>
        <p:grpSpPr>
          <a:xfrm>
            <a:off x="5743707" y="4433682"/>
            <a:ext cx="2143330" cy="562473"/>
            <a:chOff x="831227" y="1197994"/>
            <a:chExt cx="2449800" cy="642900"/>
          </a:xfrm>
        </p:grpSpPr>
        <p:grpSp>
          <p:nvGrpSpPr>
            <p:cNvPr id="1683" name="Google Shape;1683;p65"/>
            <p:cNvGrpSpPr/>
            <p:nvPr/>
          </p:nvGrpSpPr>
          <p:grpSpPr>
            <a:xfrm>
              <a:off x="1045677" y="1364131"/>
              <a:ext cx="2028965" cy="317954"/>
              <a:chOff x="1045677" y="1364131"/>
              <a:chExt cx="2028965" cy="317954"/>
            </a:xfrm>
          </p:grpSpPr>
          <p:grpSp>
            <p:nvGrpSpPr>
              <p:cNvPr id="1684" name="Google Shape;1684;p65"/>
              <p:cNvGrpSpPr/>
              <p:nvPr/>
            </p:nvGrpSpPr>
            <p:grpSpPr>
              <a:xfrm>
                <a:off x="1045677" y="1364131"/>
                <a:ext cx="376033" cy="302438"/>
                <a:chOff x="1045677" y="1364131"/>
                <a:chExt cx="376033" cy="302438"/>
              </a:xfrm>
            </p:grpSpPr>
            <p:sp>
              <p:nvSpPr>
                <p:cNvPr id="1685" name="Google Shape;1685;p65"/>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65"/>
              <p:cNvGrpSpPr/>
              <p:nvPr/>
            </p:nvGrpSpPr>
            <p:grpSpPr>
              <a:xfrm>
                <a:off x="1532346" y="1409239"/>
                <a:ext cx="1542296" cy="272846"/>
                <a:chOff x="1532346" y="1409239"/>
                <a:chExt cx="1542296" cy="272846"/>
              </a:xfrm>
            </p:grpSpPr>
            <p:sp>
              <p:nvSpPr>
                <p:cNvPr id="1690" name="Google Shape;1690;p65"/>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65"/>
                <p:cNvGrpSpPr/>
                <p:nvPr/>
              </p:nvGrpSpPr>
              <p:grpSpPr>
                <a:xfrm>
                  <a:off x="2430564" y="1427610"/>
                  <a:ext cx="644078" cy="193336"/>
                  <a:chOff x="2430564" y="1427610"/>
                  <a:chExt cx="644078" cy="193336"/>
                </a:xfrm>
              </p:grpSpPr>
              <p:sp>
                <p:nvSpPr>
                  <p:cNvPr id="1692" name="Google Shape;1692;p65"/>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697" name="Google Shape;1697;p65"/>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8" name="Google Shape;1698;p65"/>
          <p:cNvSpPr txBox="1">
            <a:spLocks noGrp="1"/>
          </p:cNvSpPr>
          <p:nvPr>
            <p:ph type="title"/>
          </p:nvPr>
        </p:nvSpPr>
        <p:spPr>
          <a:xfrm>
            <a:off x="6019800" y="1362000"/>
            <a:ext cx="3048000" cy="1009500"/>
          </a:xfrm>
          <a:prstGeom prst="rect">
            <a:avLst/>
          </a:prstGeom>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65"/>
          <p:cNvSpPr txBox="1">
            <a:spLocks noGrp="1"/>
          </p:cNvSpPr>
          <p:nvPr>
            <p:ph type="body" idx="1"/>
          </p:nvPr>
        </p:nvSpPr>
        <p:spPr>
          <a:xfrm>
            <a:off x="6019800" y="2495550"/>
            <a:ext cx="2286000" cy="1362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5 Quote / Right">
  <p:cSld name="CUSTOM_7">
    <p:spTree>
      <p:nvGrpSpPr>
        <p:cNvPr id="1" name="Shape 1700"/>
        <p:cNvGrpSpPr/>
        <p:nvPr/>
      </p:nvGrpSpPr>
      <p:grpSpPr>
        <a:xfrm>
          <a:off x="0" y="0"/>
          <a:ext cx="0" cy="0"/>
          <a:chOff x="0" y="0"/>
          <a:chExt cx="0" cy="0"/>
        </a:xfrm>
      </p:grpSpPr>
      <p:grpSp>
        <p:nvGrpSpPr>
          <p:cNvPr id="1701" name="Google Shape;1701;p66"/>
          <p:cNvGrpSpPr/>
          <p:nvPr/>
        </p:nvGrpSpPr>
        <p:grpSpPr>
          <a:xfrm>
            <a:off x="5743707" y="4433682"/>
            <a:ext cx="2143330" cy="562473"/>
            <a:chOff x="831227" y="1197994"/>
            <a:chExt cx="2449800" cy="642900"/>
          </a:xfrm>
        </p:grpSpPr>
        <p:grpSp>
          <p:nvGrpSpPr>
            <p:cNvPr id="1702" name="Google Shape;1702;p66"/>
            <p:cNvGrpSpPr/>
            <p:nvPr/>
          </p:nvGrpSpPr>
          <p:grpSpPr>
            <a:xfrm>
              <a:off x="1045677" y="1364131"/>
              <a:ext cx="2028965" cy="317954"/>
              <a:chOff x="1045677" y="1364131"/>
              <a:chExt cx="2028965" cy="317954"/>
            </a:xfrm>
          </p:grpSpPr>
          <p:grpSp>
            <p:nvGrpSpPr>
              <p:cNvPr id="1703" name="Google Shape;1703;p66"/>
              <p:cNvGrpSpPr/>
              <p:nvPr/>
            </p:nvGrpSpPr>
            <p:grpSpPr>
              <a:xfrm>
                <a:off x="1045677" y="1364131"/>
                <a:ext cx="376033" cy="302438"/>
                <a:chOff x="1045677" y="1364131"/>
                <a:chExt cx="376033" cy="302438"/>
              </a:xfrm>
            </p:grpSpPr>
            <p:sp>
              <p:nvSpPr>
                <p:cNvPr id="1704" name="Google Shape;1704;p66"/>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6"/>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6"/>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6"/>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66"/>
              <p:cNvGrpSpPr/>
              <p:nvPr/>
            </p:nvGrpSpPr>
            <p:grpSpPr>
              <a:xfrm>
                <a:off x="1532346" y="1409239"/>
                <a:ext cx="1542296" cy="272846"/>
                <a:chOff x="1532346" y="1409239"/>
                <a:chExt cx="1542296" cy="272846"/>
              </a:xfrm>
            </p:grpSpPr>
            <p:sp>
              <p:nvSpPr>
                <p:cNvPr id="1709" name="Google Shape;1709;p66"/>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0" name="Google Shape;1710;p66"/>
                <p:cNvGrpSpPr/>
                <p:nvPr/>
              </p:nvGrpSpPr>
              <p:grpSpPr>
                <a:xfrm>
                  <a:off x="2430564" y="1427610"/>
                  <a:ext cx="644078" cy="193336"/>
                  <a:chOff x="2430564" y="1427610"/>
                  <a:chExt cx="644078" cy="193336"/>
                </a:xfrm>
              </p:grpSpPr>
              <p:sp>
                <p:nvSpPr>
                  <p:cNvPr id="1711" name="Google Shape;1711;p66"/>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6"/>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6"/>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6"/>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6"/>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16" name="Google Shape;1716;p66"/>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7" name="Google Shape;1717;p66"/>
          <p:cNvSpPr txBox="1">
            <a:spLocks noGrp="1"/>
          </p:cNvSpPr>
          <p:nvPr>
            <p:ph type="title"/>
          </p:nvPr>
        </p:nvSpPr>
        <p:spPr>
          <a:xfrm>
            <a:off x="838200" y="1285800"/>
            <a:ext cx="5334000" cy="1914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718" name="Google Shape;1718;p66"/>
          <p:cNvSpPr txBox="1">
            <a:spLocks noGrp="1"/>
          </p:cNvSpPr>
          <p:nvPr>
            <p:ph type="subTitle" idx="1"/>
          </p:nvPr>
        </p:nvSpPr>
        <p:spPr>
          <a:xfrm>
            <a:off x="2362200" y="3352800"/>
            <a:ext cx="3810000" cy="504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6 Quote / Left">
  <p:cSld name="CUSTOM_7_1">
    <p:spTree>
      <p:nvGrpSpPr>
        <p:cNvPr id="1" name="Shape 1719"/>
        <p:cNvGrpSpPr/>
        <p:nvPr/>
      </p:nvGrpSpPr>
      <p:grpSpPr>
        <a:xfrm>
          <a:off x="0" y="0"/>
          <a:ext cx="0" cy="0"/>
          <a:chOff x="0" y="0"/>
          <a:chExt cx="0" cy="0"/>
        </a:xfrm>
      </p:grpSpPr>
      <p:sp>
        <p:nvSpPr>
          <p:cNvPr id="1720" name="Google Shape;1720;p67"/>
          <p:cNvSpPr txBox="1">
            <a:spLocks noGrp="1"/>
          </p:cNvSpPr>
          <p:nvPr>
            <p:ph type="title"/>
          </p:nvPr>
        </p:nvSpPr>
        <p:spPr>
          <a:xfrm>
            <a:off x="685800" y="1285800"/>
            <a:ext cx="6858000" cy="1914900"/>
          </a:xfrm>
          <a:prstGeom prst="rect">
            <a:avLst/>
          </a:prstGeom>
        </p:spPr>
        <p:txBody>
          <a:bodyPr spcFirstLastPara="1" wrap="square" lIns="91425" tIns="91425" rIns="91425" bIns="91425"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1" name="Google Shape;1721;p67"/>
          <p:cNvSpPr txBox="1">
            <a:spLocks noGrp="1"/>
          </p:cNvSpPr>
          <p:nvPr>
            <p:ph type="subTitle" idx="1"/>
          </p:nvPr>
        </p:nvSpPr>
        <p:spPr>
          <a:xfrm>
            <a:off x="685800" y="3352800"/>
            <a:ext cx="3810000" cy="504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22" name="Google Shape;1722;p67"/>
          <p:cNvGrpSpPr/>
          <p:nvPr/>
        </p:nvGrpSpPr>
        <p:grpSpPr>
          <a:xfrm>
            <a:off x="409957" y="4433682"/>
            <a:ext cx="2143330" cy="562473"/>
            <a:chOff x="831227" y="1197994"/>
            <a:chExt cx="2449800" cy="642900"/>
          </a:xfrm>
        </p:grpSpPr>
        <p:grpSp>
          <p:nvGrpSpPr>
            <p:cNvPr id="1723" name="Google Shape;1723;p67"/>
            <p:cNvGrpSpPr/>
            <p:nvPr/>
          </p:nvGrpSpPr>
          <p:grpSpPr>
            <a:xfrm>
              <a:off x="1045677" y="1364131"/>
              <a:ext cx="2028965" cy="317954"/>
              <a:chOff x="1045677" y="1364131"/>
              <a:chExt cx="2028965" cy="317954"/>
            </a:xfrm>
          </p:grpSpPr>
          <p:grpSp>
            <p:nvGrpSpPr>
              <p:cNvPr id="1724" name="Google Shape;1724;p67"/>
              <p:cNvGrpSpPr/>
              <p:nvPr/>
            </p:nvGrpSpPr>
            <p:grpSpPr>
              <a:xfrm>
                <a:off x="1045677" y="1364131"/>
                <a:ext cx="376033" cy="302438"/>
                <a:chOff x="1045677" y="1364131"/>
                <a:chExt cx="376033" cy="302438"/>
              </a:xfrm>
            </p:grpSpPr>
            <p:sp>
              <p:nvSpPr>
                <p:cNvPr id="1725" name="Google Shape;1725;p67"/>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67"/>
              <p:cNvGrpSpPr/>
              <p:nvPr/>
            </p:nvGrpSpPr>
            <p:grpSpPr>
              <a:xfrm>
                <a:off x="1532346" y="1409239"/>
                <a:ext cx="1542296" cy="272846"/>
                <a:chOff x="1532346" y="1409239"/>
                <a:chExt cx="1542296" cy="272846"/>
              </a:xfrm>
            </p:grpSpPr>
            <p:sp>
              <p:nvSpPr>
                <p:cNvPr id="1730" name="Google Shape;1730;p67"/>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67"/>
                <p:cNvGrpSpPr/>
                <p:nvPr/>
              </p:nvGrpSpPr>
              <p:grpSpPr>
                <a:xfrm>
                  <a:off x="2430564" y="1427610"/>
                  <a:ext cx="644078" cy="193336"/>
                  <a:chOff x="2430564" y="1427610"/>
                  <a:chExt cx="644078" cy="193336"/>
                </a:xfrm>
              </p:grpSpPr>
              <p:sp>
                <p:nvSpPr>
                  <p:cNvPr id="1732" name="Google Shape;1732;p67"/>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7"/>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7"/>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37" name="Google Shape;1737;p67"/>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7 Blank">
  <p:cSld name="CUSTOM_8">
    <p:spTree>
      <p:nvGrpSpPr>
        <p:cNvPr id="1" name="Shape 1738"/>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w/ branding">
  <p:cSld name="CUSTOM_10">
    <p:spTree>
      <p:nvGrpSpPr>
        <p:cNvPr id="1" name="Shape 1739"/>
        <p:cNvGrpSpPr/>
        <p:nvPr/>
      </p:nvGrpSpPr>
      <p:grpSpPr>
        <a:xfrm>
          <a:off x="0" y="0"/>
          <a:ext cx="0" cy="0"/>
          <a:chOff x="0" y="0"/>
          <a:chExt cx="0" cy="0"/>
        </a:xfrm>
      </p:grpSpPr>
      <p:grpSp>
        <p:nvGrpSpPr>
          <p:cNvPr id="1740" name="Google Shape;1740;p69"/>
          <p:cNvGrpSpPr/>
          <p:nvPr/>
        </p:nvGrpSpPr>
        <p:grpSpPr>
          <a:xfrm>
            <a:off x="409957" y="4433682"/>
            <a:ext cx="2143330" cy="562473"/>
            <a:chOff x="831227" y="1197994"/>
            <a:chExt cx="2449800" cy="642900"/>
          </a:xfrm>
        </p:grpSpPr>
        <p:grpSp>
          <p:nvGrpSpPr>
            <p:cNvPr id="1741" name="Google Shape;1741;p69"/>
            <p:cNvGrpSpPr/>
            <p:nvPr/>
          </p:nvGrpSpPr>
          <p:grpSpPr>
            <a:xfrm>
              <a:off x="1045677" y="1364131"/>
              <a:ext cx="2028965" cy="317954"/>
              <a:chOff x="1045677" y="1364131"/>
              <a:chExt cx="2028965" cy="317954"/>
            </a:xfrm>
          </p:grpSpPr>
          <p:grpSp>
            <p:nvGrpSpPr>
              <p:cNvPr id="1742" name="Google Shape;1742;p69"/>
              <p:cNvGrpSpPr/>
              <p:nvPr/>
            </p:nvGrpSpPr>
            <p:grpSpPr>
              <a:xfrm>
                <a:off x="1045677" y="1364131"/>
                <a:ext cx="376033" cy="302438"/>
                <a:chOff x="1045677" y="1364131"/>
                <a:chExt cx="376033" cy="302438"/>
              </a:xfrm>
            </p:grpSpPr>
            <p:sp>
              <p:nvSpPr>
                <p:cNvPr id="1743" name="Google Shape;1743;p69"/>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9"/>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9"/>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9"/>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69"/>
              <p:cNvGrpSpPr/>
              <p:nvPr/>
            </p:nvGrpSpPr>
            <p:grpSpPr>
              <a:xfrm>
                <a:off x="1532346" y="1409239"/>
                <a:ext cx="1542296" cy="272846"/>
                <a:chOff x="1532346" y="1409239"/>
                <a:chExt cx="1542296" cy="272846"/>
              </a:xfrm>
            </p:grpSpPr>
            <p:sp>
              <p:nvSpPr>
                <p:cNvPr id="1748" name="Google Shape;1748;p69"/>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9" name="Google Shape;1749;p69"/>
                <p:cNvGrpSpPr/>
                <p:nvPr/>
              </p:nvGrpSpPr>
              <p:grpSpPr>
                <a:xfrm>
                  <a:off x="2430564" y="1427610"/>
                  <a:ext cx="644078" cy="193336"/>
                  <a:chOff x="2430564" y="1427610"/>
                  <a:chExt cx="644078" cy="193336"/>
                </a:xfrm>
              </p:grpSpPr>
              <p:sp>
                <p:nvSpPr>
                  <p:cNvPr id="1750" name="Google Shape;1750;p69"/>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9"/>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9"/>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9"/>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9"/>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55" name="Google Shape;1755;p69"/>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1_Title">
  <p:cSld name="CUSTOM">
    <p:spTree>
      <p:nvGrpSpPr>
        <p:cNvPr id="1" name="Shape 1760"/>
        <p:cNvGrpSpPr/>
        <p:nvPr/>
      </p:nvGrpSpPr>
      <p:grpSpPr>
        <a:xfrm>
          <a:off x="0" y="0"/>
          <a:ext cx="0" cy="0"/>
          <a:chOff x="0" y="0"/>
          <a:chExt cx="0" cy="0"/>
        </a:xfrm>
      </p:grpSpPr>
      <p:sp>
        <p:nvSpPr>
          <p:cNvPr id="1761" name="Google Shape;1761;p71"/>
          <p:cNvSpPr txBox="1">
            <a:spLocks noGrp="1"/>
          </p:cNvSpPr>
          <p:nvPr>
            <p:ph type="title"/>
          </p:nvPr>
        </p:nvSpPr>
        <p:spPr>
          <a:xfrm>
            <a:off x="1295675" y="2571863"/>
            <a:ext cx="4445100" cy="2114400"/>
          </a:xfrm>
          <a:prstGeom prst="rect">
            <a:avLst/>
          </a:prstGeom>
        </p:spPr>
        <p:txBody>
          <a:bodyPr spcFirstLastPara="1" wrap="square" lIns="0" tIns="0" rIns="228600" bIns="0" anchor="t"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grpSp>
        <p:nvGrpSpPr>
          <p:cNvPr id="1762" name="Google Shape;1762;p71"/>
          <p:cNvGrpSpPr/>
          <p:nvPr/>
        </p:nvGrpSpPr>
        <p:grpSpPr>
          <a:xfrm>
            <a:off x="502776" y="1866706"/>
            <a:ext cx="2166923" cy="405040"/>
            <a:chOff x="238125" y="2182350"/>
            <a:chExt cx="7149200" cy="1336325"/>
          </a:xfrm>
        </p:grpSpPr>
        <p:sp>
          <p:nvSpPr>
            <p:cNvPr id="1763" name="Google Shape;1763;p71"/>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1"/>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1"/>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1"/>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1"/>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1"/>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1"/>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1"/>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1"/>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1"/>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1"/>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1"/>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71"/>
          <p:cNvGrpSpPr/>
          <p:nvPr/>
        </p:nvGrpSpPr>
        <p:grpSpPr>
          <a:xfrm>
            <a:off x="7507312" y="550066"/>
            <a:ext cx="479498" cy="385684"/>
            <a:chOff x="6294751" y="783425"/>
            <a:chExt cx="5020925" cy="4038575"/>
          </a:xfrm>
        </p:grpSpPr>
        <p:sp>
          <p:nvSpPr>
            <p:cNvPr id="1776" name="Google Shape;1776;p71"/>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1"/>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1"/>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1"/>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1_Title Green">
  <p:cSld name="CUSTOM_5">
    <p:spTree>
      <p:nvGrpSpPr>
        <p:cNvPr id="1" name="Shape 1780"/>
        <p:cNvGrpSpPr/>
        <p:nvPr/>
      </p:nvGrpSpPr>
      <p:grpSpPr>
        <a:xfrm>
          <a:off x="0" y="0"/>
          <a:ext cx="0" cy="0"/>
          <a:chOff x="0" y="0"/>
          <a:chExt cx="0" cy="0"/>
        </a:xfrm>
      </p:grpSpPr>
      <p:sp>
        <p:nvSpPr>
          <p:cNvPr id="1781" name="Google Shape;1781;p72"/>
          <p:cNvSpPr txBox="1">
            <a:spLocks noGrp="1"/>
          </p:cNvSpPr>
          <p:nvPr>
            <p:ph type="title"/>
          </p:nvPr>
        </p:nvSpPr>
        <p:spPr>
          <a:xfrm>
            <a:off x="1295675" y="2637338"/>
            <a:ext cx="4445100" cy="2114400"/>
          </a:xfrm>
          <a:prstGeom prst="rect">
            <a:avLst/>
          </a:prstGeom>
        </p:spPr>
        <p:txBody>
          <a:bodyPr spcFirstLastPara="1" wrap="square" lIns="0" tIns="0" rIns="228600" bIns="0" anchor="t"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grpSp>
        <p:nvGrpSpPr>
          <p:cNvPr id="1782" name="Google Shape;1782;p72"/>
          <p:cNvGrpSpPr/>
          <p:nvPr/>
        </p:nvGrpSpPr>
        <p:grpSpPr>
          <a:xfrm>
            <a:off x="502776" y="1866706"/>
            <a:ext cx="2166923" cy="405040"/>
            <a:chOff x="238125" y="2182350"/>
            <a:chExt cx="7149200" cy="1336325"/>
          </a:xfrm>
        </p:grpSpPr>
        <p:sp>
          <p:nvSpPr>
            <p:cNvPr id="1783" name="Google Shape;1783;p72"/>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2"/>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2"/>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2"/>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2"/>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2"/>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2"/>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2"/>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2"/>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2"/>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2"/>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2"/>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72"/>
          <p:cNvGrpSpPr/>
          <p:nvPr/>
        </p:nvGrpSpPr>
        <p:grpSpPr>
          <a:xfrm>
            <a:off x="7507312" y="550066"/>
            <a:ext cx="479498" cy="385684"/>
            <a:chOff x="6294751" y="783425"/>
            <a:chExt cx="5020925" cy="4038575"/>
          </a:xfrm>
        </p:grpSpPr>
        <p:sp>
          <p:nvSpPr>
            <p:cNvPr id="1796" name="Google Shape;1796;p72"/>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2"/>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2"/>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2"/>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ption 4">
  <p:cSld name="CUSTOM_1_1_1_1">
    <p:spTree>
      <p:nvGrpSpPr>
        <p:cNvPr id="1" name="Shape 38"/>
        <p:cNvGrpSpPr/>
        <p:nvPr/>
      </p:nvGrpSpPr>
      <p:grpSpPr>
        <a:xfrm>
          <a:off x="0" y="0"/>
          <a:ext cx="0" cy="0"/>
          <a:chOff x="0" y="0"/>
          <a:chExt cx="0" cy="0"/>
        </a:xfrm>
      </p:grpSpPr>
      <p:pic>
        <p:nvPicPr>
          <p:cNvPr id="39" name="Google Shape;39;p8"/>
          <p:cNvPicPr preferRelativeResize="0"/>
          <p:nvPr/>
        </p:nvPicPr>
        <p:blipFill rotWithShape="1">
          <a:blip r:embed="rId2">
            <a:alphaModFix/>
          </a:blip>
          <a:srcRect t="1848" b="13763"/>
          <a:stretch/>
        </p:blipFill>
        <p:spPr>
          <a:xfrm>
            <a:off x="0" y="0"/>
            <a:ext cx="9144003" cy="5143501"/>
          </a:xfrm>
          <a:prstGeom prst="rect">
            <a:avLst/>
          </a:prstGeom>
          <a:noFill/>
          <a:ln>
            <a:noFill/>
          </a:ln>
        </p:spPr>
      </p:pic>
      <p:grpSp>
        <p:nvGrpSpPr>
          <p:cNvPr id="40" name="Google Shape;40;p8"/>
          <p:cNvGrpSpPr/>
          <p:nvPr/>
        </p:nvGrpSpPr>
        <p:grpSpPr>
          <a:xfrm>
            <a:off x="0" y="0"/>
            <a:ext cx="9144000" cy="5143500"/>
            <a:chOff x="0" y="0"/>
            <a:chExt cx="9144000" cy="5143500"/>
          </a:xfrm>
        </p:grpSpPr>
        <p:grpSp>
          <p:nvGrpSpPr>
            <p:cNvPr id="41" name="Google Shape;41;p8"/>
            <p:cNvGrpSpPr/>
            <p:nvPr/>
          </p:nvGrpSpPr>
          <p:grpSpPr>
            <a:xfrm>
              <a:off x="0" y="0"/>
              <a:ext cx="9144000" cy="5143500"/>
              <a:chOff x="0" y="0"/>
              <a:chExt cx="9144000" cy="5143500"/>
            </a:xfrm>
          </p:grpSpPr>
          <p:pic>
            <p:nvPicPr>
              <p:cNvPr id="42" name="Google Shape;42;p8"/>
              <p:cNvPicPr preferRelativeResize="0"/>
              <p:nvPr/>
            </p:nvPicPr>
            <p:blipFill rotWithShape="1">
              <a:blip r:embed="rId3">
                <a:alphaModFix amt="30000"/>
              </a:blip>
              <a:srcRect l="309" b="38404"/>
              <a:stretch/>
            </p:blipFill>
            <p:spPr>
              <a:xfrm>
                <a:off x="0" y="0"/>
                <a:ext cx="9144000" cy="5143500"/>
              </a:xfrm>
              <a:prstGeom prst="rect">
                <a:avLst/>
              </a:prstGeom>
              <a:noFill/>
              <a:ln>
                <a:noFill/>
              </a:ln>
            </p:spPr>
          </p:pic>
          <p:pic>
            <p:nvPicPr>
              <p:cNvPr id="43" name="Google Shape;43;p8"/>
              <p:cNvPicPr preferRelativeResize="0"/>
              <p:nvPr/>
            </p:nvPicPr>
            <p:blipFill>
              <a:blip r:embed="rId4">
                <a:alphaModFix/>
              </a:blip>
              <a:stretch>
                <a:fillRect/>
              </a:stretch>
            </p:blipFill>
            <p:spPr>
              <a:xfrm>
                <a:off x="397975" y="4671400"/>
                <a:ext cx="1295299" cy="232075"/>
              </a:xfrm>
              <a:prstGeom prst="rect">
                <a:avLst/>
              </a:prstGeom>
              <a:noFill/>
              <a:ln>
                <a:noFill/>
              </a:ln>
            </p:spPr>
          </p:pic>
        </p:grpSp>
        <p:pic>
          <p:nvPicPr>
            <p:cNvPr id="44" name="Google Shape;44;p8"/>
            <p:cNvPicPr preferRelativeResize="0"/>
            <p:nvPr/>
          </p:nvPicPr>
          <p:blipFill>
            <a:blip r:embed="rId5">
              <a:alphaModFix amt="50000"/>
            </a:blip>
            <a:stretch>
              <a:fillRect/>
            </a:stretch>
          </p:blipFill>
          <p:spPr>
            <a:xfrm>
              <a:off x="5061375" y="1058075"/>
              <a:ext cx="3761198" cy="3027349"/>
            </a:xfrm>
            <a:prstGeom prst="rect">
              <a:avLst/>
            </a:prstGeom>
            <a:noFill/>
            <a:ln>
              <a:noFill/>
            </a:ln>
          </p:spPr>
        </p:pic>
      </p:grpSp>
      <p:sp>
        <p:nvSpPr>
          <p:cNvPr id="45" name="Google Shape;45;p8"/>
          <p:cNvSpPr txBox="1"/>
          <p:nvPr/>
        </p:nvSpPr>
        <p:spPr>
          <a:xfrm>
            <a:off x="188300" y="185675"/>
            <a:ext cx="30066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CFE2F3"/>
                </a:solidFill>
              </a:rPr>
              <a:t>This top layer is a mask. To alter the image (and delete this text box) go to </a:t>
            </a:r>
            <a:r>
              <a:rPr lang="en" sz="1000" b="1">
                <a:solidFill>
                  <a:srgbClr val="CFE2F3"/>
                </a:solidFill>
              </a:rPr>
              <a:t>“View” in the toolbar then “Master”</a:t>
            </a:r>
            <a:r>
              <a:rPr lang="en" sz="1000">
                <a:solidFill>
                  <a:srgbClr val="CFE2F3"/>
                </a:solidFill>
              </a:rPr>
              <a:t> and make adjustments there. </a:t>
            </a:r>
            <a:endParaRPr sz="1000">
              <a:solidFill>
                <a:srgbClr val="CFE2F3"/>
              </a:solidFill>
            </a:endParaRPr>
          </a:p>
          <a:p>
            <a:pPr marL="0" lvl="0" indent="0" algn="l" rtl="0">
              <a:spcBef>
                <a:spcPts val="0"/>
              </a:spcBef>
              <a:spcAft>
                <a:spcPts val="0"/>
              </a:spcAft>
              <a:buNone/>
            </a:pPr>
            <a:endParaRPr sz="1000">
              <a:solidFill>
                <a:srgbClr val="CFE2F3"/>
              </a:solidFill>
            </a:endParaRPr>
          </a:p>
          <a:p>
            <a:pPr marL="0" lvl="0" indent="0" algn="l" rtl="0">
              <a:spcBef>
                <a:spcPts val="0"/>
              </a:spcBef>
              <a:spcAft>
                <a:spcPts val="0"/>
              </a:spcAft>
              <a:buNone/>
            </a:pPr>
            <a:r>
              <a:rPr lang="en" sz="1000">
                <a:solidFill>
                  <a:srgbClr val="CFE2F3"/>
                </a:solidFill>
              </a:rPr>
              <a:t>Right click on it, then click Order / Send to back.</a:t>
            </a:r>
            <a:endParaRPr sz="1000">
              <a:solidFill>
                <a:srgbClr val="CFE2F3"/>
              </a:solidFill>
            </a:endParaRPr>
          </a:p>
          <a:p>
            <a:pPr marL="0" lvl="0" indent="0" algn="l" rtl="0">
              <a:spcBef>
                <a:spcPts val="0"/>
              </a:spcBef>
              <a:spcAft>
                <a:spcPts val="0"/>
              </a:spcAft>
              <a:buNone/>
            </a:pPr>
            <a:endParaRPr sz="1000">
              <a:solidFill>
                <a:srgbClr val="CFE2F3"/>
              </a:solidFill>
            </a:endParaRPr>
          </a:p>
          <a:p>
            <a:pPr marL="0" lvl="0" indent="0" algn="l" rtl="0">
              <a:spcBef>
                <a:spcPts val="0"/>
              </a:spcBef>
              <a:spcAft>
                <a:spcPts val="0"/>
              </a:spcAft>
              <a:buNone/>
            </a:pPr>
            <a:r>
              <a:rPr lang="en" sz="1000">
                <a:solidFill>
                  <a:srgbClr val="CFE2F3"/>
                </a:solidFill>
              </a:rPr>
              <a:t>Replace the photo layer, then send your photo to the back the same way.</a:t>
            </a:r>
            <a:endParaRPr sz="1000">
              <a:solidFill>
                <a:srgbClr val="CFE2F3"/>
              </a:solidFill>
            </a:endParaRPr>
          </a:p>
        </p:txBody>
      </p:sp>
      <p:sp>
        <p:nvSpPr>
          <p:cNvPr id="46" name="Google Shape;46;p8"/>
          <p:cNvSpPr txBox="1">
            <a:spLocks noGrp="1"/>
          </p:cNvSpPr>
          <p:nvPr>
            <p:ph type="title"/>
          </p:nvPr>
        </p:nvSpPr>
        <p:spPr>
          <a:xfrm>
            <a:off x="298600" y="2050450"/>
            <a:ext cx="4727400" cy="65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7" name="Google Shape;47;p8"/>
          <p:cNvSpPr txBox="1">
            <a:spLocks noGrp="1"/>
          </p:cNvSpPr>
          <p:nvPr>
            <p:ph type="title" idx="2"/>
          </p:nvPr>
        </p:nvSpPr>
        <p:spPr>
          <a:xfrm>
            <a:off x="298600" y="2633950"/>
            <a:ext cx="47274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2_Title + photo">
  <p:cSld name="CUSTOM_1">
    <p:spTree>
      <p:nvGrpSpPr>
        <p:cNvPr id="1" name="Shape 1800"/>
        <p:cNvGrpSpPr/>
        <p:nvPr/>
      </p:nvGrpSpPr>
      <p:grpSpPr>
        <a:xfrm>
          <a:off x="0" y="0"/>
          <a:ext cx="0" cy="0"/>
          <a:chOff x="0" y="0"/>
          <a:chExt cx="0" cy="0"/>
        </a:xfrm>
      </p:grpSpPr>
      <p:sp>
        <p:nvSpPr>
          <p:cNvPr id="1801" name="Google Shape;1801;p73"/>
          <p:cNvSpPr txBox="1">
            <a:spLocks noGrp="1"/>
          </p:cNvSpPr>
          <p:nvPr>
            <p:ph type="title"/>
          </p:nvPr>
        </p:nvSpPr>
        <p:spPr>
          <a:xfrm>
            <a:off x="761950" y="2219400"/>
            <a:ext cx="3174900" cy="1762200"/>
          </a:xfrm>
          <a:prstGeom prst="rect">
            <a:avLst/>
          </a:prstGeom>
        </p:spPr>
        <p:txBody>
          <a:bodyPr spcFirstLastPara="1" wrap="square" lIns="0" tIns="0" rIns="228600" bIns="0" anchor="t"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3_Break">
  <p:cSld name="CUSTOM_2">
    <p:spTree>
      <p:nvGrpSpPr>
        <p:cNvPr id="1" name="Shape 1802"/>
        <p:cNvGrpSpPr/>
        <p:nvPr/>
      </p:nvGrpSpPr>
      <p:grpSpPr>
        <a:xfrm>
          <a:off x="0" y="0"/>
          <a:ext cx="0" cy="0"/>
          <a:chOff x="0" y="0"/>
          <a:chExt cx="0" cy="0"/>
        </a:xfrm>
      </p:grpSpPr>
      <p:sp>
        <p:nvSpPr>
          <p:cNvPr id="1803" name="Google Shape;1803;p74"/>
          <p:cNvSpPr txBox="1">
            <a:spLocks noGrp="1"/>
          </p:cNvSpPr>
          <p:nvPr>
            <p:ph type="title"/>
          </p:nvPr>
        </p:nvSpPr>
        <p:spPr>
          <a:xfrm>
            <a:off x="761950" y="809375"/>
            <a:ext cx="5080200" cy="1762500"/>
          </a:xfrm>
          <a:prstGeom prst="rect">
            <a:avLst/>
          </a:prstGeom>
        </p:spPr>
        <p:txBody>
          <a:bodyPr spcFirstLastPara="1" wrap="square" lIns="0" tIns="0" rIns="228600" bIns="0" anchor="b"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grpSp>
        <p:nvGrpSpPr>
          <p:cNvPr id="1804" name="Google Shape;1804;p74"/>
          <p:cNvGrpSpPr/>
          <p:nvPr/>
        </p:nvGrpSpPr>
        <p:grpSpPr>
          <a:xfrm>
            <a:off x="614120" y="4568626"/>
            <a:ext cx="1565658" cy="245350"/>
            <a:chOff x="614120" y="4568626"/>
            <a:chExt cx="1565658" cy="245350"/>
          </a:xfrm>
        </p:grpSpPr>
        <p:grpSp>
          <p:nvGrpSpPr>
            <p:cNvPr id="1805" name="Google Shape;1805;p74"/>
            <p:cNvGrpSpPr/>
            <p:nvPr/>
          </p:nvGrpSpPr>
          <p:grpSpPr>
            <a:xfrm>
              <a:off x="614120" y="4568626"/>
              <a:ext cx="290167" cy="233377"/>
              <a:chOff x="614120" y="4568626"/>
              <a:chExt cx="290167" cy="233377"/>
            </a:xfrm>
          </p:grpSpPr>
          <p:sp>
            <p:nvSpPr>
              <p:cNvPr id="1806" name="Google Shape;1806;p74"/>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74"/>
            <p:cNvGrpSpPr/>
            <p:nvPr/>
          </p:nvGrpSpPr>
          <p:grpSpPr>
            <a:xfrm>
              <a:off x="989660" y="4603434"/>
              <a:ext cx="1190118" cy="210542"/>
              <a:chOff x="989660" y="4603434"/>
              <a:chExt cx="1190118" cy="210542"/>
            </a:xfrm>
          </p:grpSpPr>
          <p:sp>
            <p:nvSpPr>
              <p:cNvPr id="1811" name="Google Shape;1811;p74"/>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74"/>
              <p:cNvGrpSpPr/>
              <p:nvPr/>
            </p:nvGrpSpPr>
            <p:grpSpPr>
              <a:xfrm>
                <a:off x="1682774" y="4617610"/>
                <a:ext cx="497005" cy="149188"/>
                <a:chOff x="1682774" y="4617610"/>
                <a:chExt cx="497005" cy="149188"/>
              </a:xfrm>
            </p:grpSpPr>
            <p:sp>
              <p:nvSpPr>
                <p:cNvPr id="1813" name="Google Shape;1813;p74"/>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5_Content">
  <p:cSld name="CUSTOM_2_3">
    <p:spTree>
      <p:nvGrpSpPr>
        <p:cNvPr id="1" name="Shape 1818"/>
        <p:cNvGrpSpPr/>
        <p:nvPr/>
      </p:nvGrpSpPr>
      <p:grpSpPr>
        <a:xfrm>
          <a:off x="0" y="0"/>
          <a:ext cx="0" cy="0"/>
          <a:chOff x="0" y="0"/>
          <a:chExt cx="0" cy="0"/>
        </a:xfrm>
      </p:grpSpPr>
      <p:sp>
        <p:nvSpPr>
          <p:cNvPr id="1819" name="Google Shape;1819;p75"/>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lvl1pPr lvl="0" rtl="0">
              <a:spcBef>
                <a:spcPts val="0"/>
              </a:spcBef>
              <a:spcAft>
                <a:spcPts val="0"/>
              </a:spcAft>
              <a:buNone/>
              <a:defRPr b="0">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20" name="Google Shape;1820;p75"/>
          <p:cNvGrpSpPr/>
          <p:nvPr/>
        </p:nvGrpSpPr>
        <p:grpSpPr>
          <a:xfrm>
            <a:off x="502528" y="4542252"/>
            <a:ext cx="1539938" cy="287844"/>
            <a:chOff x="238125" y="2182350"/>
            <a:chExt cx="7149200" cy="1336325"/>
          </a:xfrm>
        </p:grpSpPr>
        <p:sp>
          <p:nvSpPr>
            <p:cNvPr id="1821" name="Google Shape;1821;p75"/>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5"/>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5"/>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5"/>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5"/>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5"/>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5"/>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5"/>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5"/>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5"/>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5"/>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5"/>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75"/>
          <p:cNvGrpSpPr/>
          <p:nvPr/>
        </p:nvGrpSpPr>
        <p:grpSpPr>
          <a:xfrm>
            <a:off x="8169169" y="4514914"/>
            <a:ext cx="425774" cy="342471"/>
            <a:chOff x="6294751" y="783425"/>
            <a:chExt cx="5020925" cy="4038575"/>
          </a:xfrm>
        </p:grpSpPr>
        <p:sp>
          <p:nvSpPr>
            <p:cNvPr id="1834" name="Google Shape;1834;p75"/>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5"/>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5"/>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5"/>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8" name="Google Shape;1838;p75"/>
          <p:cNvSpPr txBox="1"/>
          <p:nvPr/>
        </p:nvSpPr>
        <p:spPr>
          <a:xfrm>
            <a:off x="761950" y="2219400"/>
            <a:ext cx="1740900" cy="13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000"/>
              </a:spcAft>
              <a:buNone/>
            </a:pPr>
            <a:endParaRPr sz="1000"/>
          </a:p>
        </p:txBody>
      </p:sp>
      <p:sp>
        <p:nvSpPr>
          <p:cNvPr id="1839" name="Google Shape;1839;p75"/>
          <p:cNvSpPr txBox="1"/>
          <p:nvPr/>
        </p:nvSpPr>
        <p:spPr>
          <a:xfrm>
            <a:off x="2707204" y="2219400"/>
            <a:ext cx="1740900" cy="13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000"/>
              </a:spcAft>
              <a:buNone/>
            </a:pPr>
            <a:endParaRPr sz="1000"/>
          </a:p>
        </p:txBody>
      </p:sp>
      <p:sp>
        <p:nvSpPr>
          <p:cNvPr id="1840" name="Google Shape;1840;p75"/>
          <p:cNvSpPr txBox="1"/>
          <p:nvPr/>
        </p:nvSpPr>
        <p:spPr>
          <a:xfrm>
            <a:off x="4674206" y="2219400"/>
            <a:ext cx="1740900" cy="13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000"/>
              </a:spcAft>
              <a:buNone/>
            </a:pPr>
            <a:endParaRPr sz="1000"/>
          </a:p>
        </p:txBody>
      </p:sp>
      <p:sp>
        <p:nvSpPr>
          <p:cNvPr id="1841" name="Google Shape;1841;p75"/>
          <p:cNvSpPr txBox="1"/>
          <p:nvPr/>
        </p:nvSpPr>
        <p:spPr>
          <a:xfrm>
            <a:off x="6641207" y="2219400"/>
            <a:ext cx="1740900" cy="13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000"/>
              </a:spcAft>
              <a:buNone/>
            </a:pPr>
            <a:endParaRPr sz="100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6_Two columns">
  <p:cSld name="CUSTOM_2_2">
    <p:spTree>
      <p:nvGrpSpPr>
        <p:cNvPr id="1" name="Shape 1842"/>
        <p:cNvGrpSpPr/>
        <p:nvPr/>
      </p:nvGrpSpPr>
      <p:grpSpPr>
        <a:xfrm>
          <a:off x="0" y="0"/>
          <a:ext cx="0" cy="0"/>
          <a:chOff x="0" y="0"/>
          <a:chExt cx="0" cy="0"/>
        </a:xfrm>
      </p:grpSpPr>
      <p:sp>
        <p:nvSpPr>
          <p:cNvPr id="1843" name="Google Shape;1843;p76"/>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lvl1pPr lvl="0" rtl="0">
              <a:spcBef>
                <a:spcPts val="0"/>
              </a:spcBef>
              <a:spcAft>
                <a:spcPts val="0"/>
              </a:spcAft>
              <a:buNone/>
              <a:defRPr b="0">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76"/>
          <p:cNvSpPr txBox="1">
            <a:spLocks noGrp="1"/>
          </p:cNvSpPr>
          <p:nvPr>
            <p:ph type="body" idx="1"/>
          </p:nvPr>
        </p:nvSpPr>
        <p:spPr>
          <a:xfrm>
            <a:off x="762025" y="1514225"/>
            <a:ext cx="3810000" cy="28197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845" name="Google Shape;1845;p76"/>
          <p:cNvSpPr txBox="1">
            <a:spLocks noGrp="1"/>
          </p:cNvSpPr>
          <p:nvPr>
            <p:ph type="body" idx="2"/>
          </p:nvPr>
        </p:nvSpPr>
        <p:spPr>
          <a:xfrm>
            <a:off x="4571950" y="1514225"/>
            <a:ext cx="3810000" cy="28197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1846" name="Google Shape;1846;p76"/>
          <p:cNvGrpSpPr/>
          <p:nvPr/>
        </p:nvGrpSpPr>
        <p:grpSpPr>
          <a:xfrm>
            <a:off x="502528" y="4542252"/>
            <a:ext cx="1539938" cy="287844"/>
            <a:chOff x="238125" y="2182350"/>
            <a:chExt cx="7149200" cy="1336325"/>
          </a:xfrm>
        </p:grpSpPr>
        <p:sp>
          <p:nvSpPr>
            <p:cNvPr id="1847" name="Google Shape;1847;p76"/>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6"/>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6"/>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6"/>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6"/>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6"/>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6"/>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6"/>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6"/>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6"/>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6"/>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6"/>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76"/>
          <p:cNvGrpSpPr/>
          <p:nvPr/>
        </p:nvGrpSpPr>
        <p:grpSpPr>
          <a:xfrm>
            <a:off x="8169169" y="4514914"/>
            <a:ext cx="425774" cy="342471"/>
            <a:chOff x="6294751" y="783425"/>
            <a:chExt cx="5020925" cy="4038575"/>
          </a:xfrm>
        </p:grpSpPr>
        <p:sp>
          <p:nvSpPr>
            <p:cNvPr id="1860" name="Google Shape;1860;p76"/>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6"/>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6"/>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6"/>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07_Three columns">
  <p:cSld name="CUSTOM_3">
    <p:spTree>
      <p:nvGrpSpPr>
        <p:cNvPr id="1" name="Shape 1864"/>
        <p:cNvGrpSpPr/>
        <p:nvPr/>
      </p:nvGrpSpPr>
      <p:grpSpPr>
        <a:xfrm>
          <a:off x="0" y="0"/>
          <a:ext cx="0" cy="0"/>
          <a:chOff x="0" y="0"/>
          <a:chExt cx="0" cy="0"/>
        </a:xfrm>
      </p:grpSpPr>
      <p:sp>
        <p:nvSpPr>
          <p:cNvPr id="1865" name="Google Shape;1865;p77"/>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77"/>
          <p:cNvSpPr txBox="1">
            <a:spLocks noGrp="1"/>
          </p:cNvSpPr>
          <p:nvPr>
            <p:ph type="body" idx="1"/>
          </p:nvPr>
        </p:nvSpPr>
        <p:spPr>
          <a:xfrm>
            <a:off x="761950" y="1514225"/>
            <a:ext cx="2540100" cy="28197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867" name="Google Shape;1867;p77"/>
          <p:cNvSpPr txBox="1">
            <a:spLocks noGrp="1"/>
          </p:cNvSpPr>
          <p:nvPr>
            <p:ph type="body" idx="2"/>
          </p:nvPr>
        </p:nvSpPr>
        <p:spPr>
          <a:xfrm>
            <a:off x="3301950" y="1514225"/>
            <a:ext cx="2540100" cy="28197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868" name="Google Shape;1868;p77"/>
          <p:cNvSpPr txBox="1">
            <a:spLocks noGrp="1"/>
          </p:cNvSpPr>
          <p:nvPr>
            <p:ph type="body" idx="3"/>
          </p:nvPr>
        </p:nvSpPr>
        <p:spPr>
          <a:xfrm>
            <a:off x="5841900" y="1514225"/>
            <a:ext cx="2540100" cy="28197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1869" name="Google Shape;1869;p77"/>
          <p:cNvGrpSpPr/>
          <p:nvPr/>
        </p:nvGrpSpPr>
        <p:grpSpPr>
          <a:xfrm>
            <a:off x="502528" y="4542252"/>
            <a:ext cx="1539938" cy="287844"/>
            <a:chOff x="238125" y="2182350"/>
            <a:chExt cx="7149200" cy="1336325"/>
          </a:xfrm>
        </p:grpSpPr>
        <p:sp>
          <p:nvSpPr>
            <p:cNvPr id="1870" name="Google Shape;1870;p77"/>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7"/>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7"/>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7"/>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7"/>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7"/>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7"/>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7"/>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7"/>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7"/>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7"/>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7"/>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77"/>
          <p:cNvGrpSpPr/>
          <p:nvPr/>
        </p:nvGrpSpPr>
        <p:grpSpPr>
          <a:xfrm>
            <a:off x="8169169" y="4514914"/>
            <a:ext cx="425774" cy="342471"/>
            <a:chOff x="6294751" y="783425"/>
            <a:chExt cx="5020925" cy="4038575"/>
          </a:xfrm>
        </p:grpSpPr>
        <p:sp>
          <p:nvSpPr>
            <p:cNvPr id="1883" name="Google Shape;1883;p77"/>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7"/>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7"/>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7"/>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09_Quote">
  <p:cSld name="CUSTOM_3_1_1_1_1_1_2">
    <p:spTree>
      <p:nvGrpSpPr>
        <p:cNvPr id="1" name="Shape 1887"/>
        <p:cNvGrpSpPr/>
        <p:nvPr/>
      </p:nvGrpSpPr>
      <p:grpSpPr>
        <a:xfrm>
          <a:off x="0" y="0"/>
          <a:ext cx="0" cy="0"/>
          <a:chOff x="0" y="0"/>
          <a:chExt cx="0" cy="0"/>
        </a:xfrm>
      </p:grpSpPr>
      <p:sp>
        <p:nvSpPr>
          <p:cNvPr id="1888" name="Google Shape;1888;p78"/>
          <p:cNvSpPr txBox="1">
            <a:spLocks noGrp="1"/>
          </p:cNvSpPr>
          <p:nvPr>
            <p:ph type="title"/>
          </p:nvPr>
        </p:nvSpPr>
        <p:spPr>
          <a:xfrm>
            <a:off x="761950" y="1161825"/>
            <a:ext cx="5715000" cy="1762200"/>
          </a:xfrm>
          <a:prstGeom prst="rect">
            <a:avLst/>
          </a:prstGeom>
        </p:spPr>
        <p:txBody>
          <a:bodyPr spcFirstLastPara="1" wrap="square" lIns="0" tIns="0" rIns="228600" bIns="0" anchor="b"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1889" name="Google Shape;1889;p78"/>
          <p:cNvSpPr txBox="1">
            <a:spLocks noGrp="1"/>
          </p:cNvSpPr>
          <p:nvPr>
            <p:ph type="body" idx="1"/>
          </p:nvPr>
        </p:nvSpPr>
        <p:spPr>
          <a:xfrm>
            <a:off x="762000" y="3276400"/>
            <a:ext cx="2540100" cy="10572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1890" name="Google Shape;1890;p78"/>
          <p:cNvGrpSpPr/>
          <p:nvPr/>
        </p:nvGrpSpPr>
        <p:grpSpPr>
          <a:xfrm>
            <a:off x="502528" y="4542252"/>
            <a:ext cx="1539938" cy="287844"/>
            <a:chOff x="238125" y="2182350"/>
            <a:chExt cx="7149200" cy="1336325"/>
          </a:xfrm>
        </p:grpSpPr>
        <p:sp>
          <p:nvSpPr>
            <p:cNvPr id="1891" name="Google Shape;1891;p78"/>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8"/>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8"/>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8"/>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8"/>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8"/>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8"/>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8"/>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8"/>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8"/>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8"/>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8"/>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78"/>
          <p:cNvGrpSpPr/>
          <p:nvPr/>
        </p:nvGrpSpPr>
        <p:grpSpPr>
          <a:xfrm>
            <a:off x="8169169" y="4514914"/>
            <a:ext cx="425774" cy="342471"/>
            <a:chOff x="6294751" y="783425"/>
            <a:chExt cx="5020925" cy="4038575"/>
          </a:xfrm>
        </p:grpSpPr>
        <p:sp>
          <p:nvSpPr>
            <p:cNvPr id="1904" name="Google Shape;1904;p78"/>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8"/>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8"/>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8"/>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0_One image">
  <p:cSld name="CUSTOM_3_1_1_1_1">
    <p:spTree>
      <p:nvGrpSpPr>
        <p:cNvPr id="1" name="Shape 1908"/>
        <p:cNvGrpSpPr/>
        <p:nvPr/>
      </p:nvGrpSpPr>
      <p:grpSpPr>
        <a:xfrm>
          <a:off x="0" y="0"/>
          <a:ext cx="0" cy="0"/>
          <a:chOff x="0" y="0"/>
          <a:chExt cx="0" cy="0"/>
        </a:xfrm>
      </p:grpSpPr>
      <p:sp>
        <p:nvSpPr>
          <p:cNvPr id="1909" name="Google Shape;1909;p79"/>
          <p:cNvSpPr txBox="1">
            <a:spLocks noGrp="1"/>
          </p:cNvSpPr>
          <p:nvPr>
            <p:ph type="title"/>
          </p:nvPr>
        </p:nvSpPr>
        <p:spPr>
          <a:xfrm>
            <a:off x="761950" y="809425"/>
            <a:ext cx="3174900" cy="1409700"/>
          </a:xfrm>
          <a:prstGeom prst="rect">
            <a:avLst/>
          </a:prstGeom>
        </p:spPr>
        <p:txBody>
          <a:bodyPr spcFirstLastPara="1" wrap="square" lIns="0" tIns="0" rIns="228600" bIns="0"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79"/>
          <p:cNvSpPr txBox="1">
            <a:spLocks noGrp="1"/>
          </p:cNvSpPr>
          <p:nvPr>
            <p:ph type="body" idx="1"/>
          </p:nvPr>
        </p:nvSpPr>
        <p:spPr>
          <a:xfrm>
            <a:off x="762002" y="2571750"/>
            <a:ext cx="2540100" cy="17619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1911" name="Google Shape;1911;p79"/>
          <p:cNvGrpSpPr/>
          <p:nvPr/>
        </p:nvGrpSpPr>
        <p:grpSpPr>
          <a:xfrm>
            <a:off x="502528" y="4542252"/>
            <a:ext cx="1539938" cy="287844"/>
            <a:chOff x="238125" y="2182350"/>
            <a:chExt cx="7149200" cy="1336325"/>
          </a:xfrm>
        </p:grpSpPr>
        <p:sp>
          <p:nvSpPr>
            <p:cNvPr id="1912" name="Google Shape;1912;p79"/>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79"/>
          <p:cNvGrpSpPr/>
          <p:nvPr/>
        </p:nvGrpSpPr>
        <p:grpSpPr>
          <a:xfrm>
            <a:off x="8169169" y="4514914"/>
            <a:ext cx="425774" cy="342471"/>
            <a:chOff x="6294751" y="783425"/>
            <a:chExt cx="5020925" cy="4038575"/>
          </a:xfrm>
        </p:grpSpPr>
        <p:sp>
          <p:nvSpPr>
            <p:cNvPr id="1925" name="Google Shape;1925;p79"/>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9"/>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03 Break / Center">
  <p:cSld name="CUSTOM_3_1">
    <p:spTree>
      <p:nvGrpSpPr>
        <p:cNvPr id="1" name="Shape 1929"/>
        <p:cNvGrpSpPr/>
        <p:nvPr/>
      </p:nvGrpSpPr>
      <p:grpSpPr>
        <a:xfrm>
          <a:off x="0" y="0"/>
          <a:ext cx="0" cy="0"/>
          <a:chOff x="0" y="0"/>
          <a:chExt cx="0" cy="0"/>
        </a:xfrm>
      </p:grpSpPr>
      <p:sp>
        <p:nvSpPr>
          <p:cNvPr id="1930" name="Google Shape;1930;p80"/>
          <p:cNvSpPr txBox="1">
            <a:spLocks noGrp="1"/>
          </p:cNvSpPr>
          <p:nvPr>
            <p:ph type="title"/>
          </p:nvPr>
        </p:nvSpPr>
        <p:spPr>
          <a:xfrm>
            <a:off x="1524000" y="2343150"/>
            <a:ext cx="6096000" cy="1943100"/>
          </a:xfrm>
          <a:prstGeom prst="rect">
            <a:avLst/>
          </a:prstGeom>
        </p:spPr>
        <p:txBody>
          <a:bodyPr spcFirstLastPara="1" wrap="square" lIns="0" tIns="0" rIns="228600" bIns="0" anchor="t" anchorCtr="0">
            <a:noAutofit/>
          </a:bodyPr>
          <a:lstStyle>
            <a:lvl1pPr lvl="0" algn="ctr" rtl="0">
              <a:spcBef>
                <a:spcPts val="0"/>
              </a:spcBef>
              <a:spcAft>
                <a:spcPts val="0"/>
              </a:spcAft>
              <a:buNone/>
              <a:defRPr sz="4800" b="0">
                <a:latin typeface="Google Sans Medium"/>
                <a:ea typeface="Google Sans Medium"/>
                <a:cs typeface="Google Sans Medium"/>
                <a:sym typeface="Google Sans Medium"/>
              </a:defRPr>
            </a:lvl1pPr>
            <a:lvl2pPr lvl="1" algn="ctr" rtl="0">
              <a:spcBef>
                <a:spcPts val="0"/>
              </a:spcBef>
              <a:spcAft>
                <a:spcPts val="0"/>
              </a:spcAft>
              <a:buNone/>
              <a:defRPr sz="4800"/>
            </a:lvl2pPr>
            <a:lvl3pPr lvl="2" algn="ctr" rtl="0">
              <a:spcBef>
                <a:spcPts val="0"/>
              </a:spcBef>
              <a:spcAft>
                <a:spcPts val="0"/>
              </a:spcAft>
              <a:buNone/>
              <a:defRPr sz="4800"/>
            </a:lvl3pPr>
            <a:lvl4pPr lvl="3" algn="ctr" rtl="0">
              <a:spcBef>
                <a:spcPts val="0"/>
              </a:spcBef>
              <a:spcAft>
                <a:spcPts val="0"/>
              </a:spcAft>
              <a:buNone/>
              <a:defRPr sz="4800"/>
            </a:lvl4pPr>
            <a:lvl5pPr lvl="4" algn="ctr" rtl="0">
              <a:spcBef>
                <a:spcPts val="0"/>
              </a:spcBef>
              <a:spcAft>
                <a:spcPts val="0"/>
              </a:spcAft>
              <a:buNone/>
              <a:defRPr sz="4800"/>
            </a:lvl5pPr>
            <a:lvl6pPr lvl="5" algn="ctr" rtl="0">
              <a:spcBef>
                <a:spcPts val="0"/>
              </a:spcBef>
              <a:spcAft>
                <a:spcPts val="0"/>
              </a:spcAft>
              <a:buNone/>
              <a:defRPr sz="4800"/>
            </a:lvl6pPr>
            <a:lvl7pPr lvl="6" algn="ctr" rtl="0">
              <a:spcBef>
                <a:spcPts val="0"/>
              </a:spcBef>
              <a:spcAft>
                <a:spcPts val="0"/>
              </a:spcAft>
              <a:buNone/>
              <a:defRPr sz="4800"/>
            </a:lvl7pPr>
            <a:lvl8pPr lvl="7" algn="ctr" rtl="0">
              <a:spcBef>
                <a:spcPts val="0"/>
              </a:spcBef>
              <a:spcAft>
                <a:spcPts val="0"/>
              </a:spcAft>
              <a:buNone/>
              <a:defRPr sz="4800"/>
            </a:lvl8pPr>
            <a:lvl9pPr lvl="8" algn="ctr" rtl="0">
              <a:spcBef>
                <a:spcPts val="0"/>
              </a:spcBef>
              <a:spcAft>
                <a:spcPts val="0"/>
              </a:spcAft>
              <a:buNone/>
              <a:defRPr sz="4800"/>
            </a:lvl9pPr>
          </a:lstStyle>
          <a:p>
            <a:endParaRPr/>
          </a:p>
        </p:txBody>
      </p:sp>
      <p:grpSp>
        <p:nvGrpSpPr>
          <p:cNvPr id="1931" name="Google Shape;1931;p80"/>
          <p:cNvGrpSpPr/>
          <p:nvPr/>
        </p:nvGrpSpPr>
        <p:grpSpPr>
          <a:xfrm>
            <a:off x="4287088" y="3704727"/>
            <a:ext cx="579415" cy="466052"/>
            <a:chOff x="6294751" y="783425"/>
            <a:chExt cx="5020925" cy="4038575"/>
          </a:xfrm>
        </p:grpSpPr>
        <p:sp>
          <p:nvSpPr>
            <p:cNvPr id="1932" name="Google Shape;1932;p80"/>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0"/>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0"/>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0"/>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01_Title 1">
  <p:cSld name="CUSTOM_6">
    <p:spTree>
      <p:nvGrpSpPr>
        <p:cNvPr id="1" name="Shape 1936"/>
        <p:cNvGrpSpPr/>
        <p:nvPr/>
      </p:nvGrpSpPr>
      <p:grpSpPr>
        <a:xfrm>
          <a:off x="0" y="0"/>
          <a:ext cx="0" cy="0"/>
          <a:chOff x="0" y="0"/>
          <a:chExt cx="0" cy="0"/>
        </a:xfrm>
      </p:grpSpPr>
      <p:sp>
        <p:nvSpPr>
          <p:cNvPr id="1937" name="Google Shape;1937;p81"/>
          <p:cNvSpPr txBox="1">
            <a:spLocks noGrp="1"/>
          </p:cNvSpPr>
          <p:nvPr>
            <p:ph type="body" idx="1"/>
          </p:nvPr>
        </p:nvSpPr>
        <p:spPr>
          <a:xfrm>
            <a:off x="5207050" y="1514350"/>
            <a:ext cx="1904700" cy="10575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938" name="Google Shape;1938;p81"/>
          <p:cNvSpPr txBox="1">
            <a:spLocks noGrp="1"/>
          </p:cNvSpPr>
          <p:nvPr>
            <p:ph type="title"/>
          </p:nvPr>
        </p:nvSpPr>
        <p:spPr>
          <a:xfrm>
            <a:off x="761950" y="2219400"/>
            <a:ext cx="4445100" cy="2114400"/>
          </a:xfrm>
          <a:prstGeom prst="rect">
            <a:avLst/>
          </a:prstGeom>
        </p:spPr>
        <p:txBody>
          <a:bodyPr spcFirstLastPara="1" wrap="square" lIns="0" tIns="0" rIns="228600" bIns="0" anchor="t"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grpSp>
        <p:nvGrpSpPr>
          <p:cNvPr id="1939" name="Google Shape;1939;p81"/>
          <p:cNvGrpSpPr/>
          <p:nvPr/>
        </p:nvGrpSpPr>
        <p:grpSpPr>
          <a:xfrm>
            <a:off x="502776" y="1866706"/>
            <a:ext cx="2166923" cy="405040"/>
            <a:chOff x="238125" y="2182350"/>
            <a:chExt cx="7149200" cy="1336325"/>
          </a:xfrm>
        </p:grpSpPr>
        <p:sp>
          <p:nvSpPr>
            <p:cNvPr id="1940" name="Google Shape;1940;p81"/>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1"/>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1"/>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1"/>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1"/>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1"/>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1"/>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1"/>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1"/>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1"/>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1"/>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1"/>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81"/>
          <p:cNvGrpSpPr/>
          <p:nvPr/>
        </p:nvGrpSpPr>
        <p:grpSpPr>
          <a:xfrm>
            <a:off x="7507312" y="550066"/>
            <a:ext cx="479498" cy="385684"/>
            <a:chOff x="6294751" y="783425"/>
            <a:chExt cx="5020925" cy="4038575"/>
          </a:xfrm>
        </p:grpSpPr>
        <p:sp>
          <p:nvSpPr>
            <p:cNvPr id="1953" name="Google Shape;1953;p81"/>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1"/>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1"/>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1"/>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05_Content 1">
  <p:cSld name="CUSTOM_2_3_1">
    <p:spTree>
      <p:nvGrpSpPr>
        <p:cNvPr id="1" name="Shape 1957"/>
        <p:cNvGrpSpPr/>
        <p:nvPr/>
      </p:nvGrpSpPr>
      <p:grpSpPr>
        <a:xfrm>
          <a:off x="0" y="0"/>
          <a:ext cx="0" cy="0"/>
          <a:chOff x="0" y="0"/>
          <a:chExt cx="0" cy="0"/>
        </a:xfrm>
      </p:grpSpPr>
      <p:sp>
        <p:nvSpPr>
          <p:cNvPr id="1958" name="Google Shape;1958;p82"/>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82"/>
          <p:cNvSpPr txBox="1">
            <a:spLocks noGrp="1"/>
          </p:cNvSpPr>
          <p:nvPr>
            <p:ph type="body" idx="1"/>
          </p:nvPr>
        </p:nvSpPr>
        <p:spPr>
          <a:xfrm>
            <a:off x="762025" y="1514225"/>
            <a:ext cx="5080200" cy="28197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1960" name="Google Shape;1960;p82"/>
          <p:cNvGrpSpPr/>
          <p:nvPr/>
        </p:nvGrpSpPr>
        <p:grpSpPr>
          <a:xfrm>
            <a:off x="502528" y="4542252"/>
            <a:ext cx="1539938" cy="287844"/>
            <a:chOff x="238125" y="2182350"/>
            <a:chExt cx="7149200" cy="1336325"/>
          </a:xfrm>
        </p:grpSpPr>
        <p:sp>
          <p:nvSpPr>
            <p:cNvPr id="1961" name="Google Shape;1961;p82"/>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2"/>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2"/>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2"/>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2"/>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2"/>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2"/>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2"/>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2"/>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2"/>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2"/>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2"/>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82"/>
          <p:cNvGrpSpPr/>
          <p:nvPr/>
        </p:nvGrpSpPr>
        <p:grpSpPr>
          <a:xfrm>
            <a:off x="8169169" y="4514914"/>
            <a:ext cx="425774" cy="342471"/>
            <a:chOff x="6294751" y="783425"/>
            <a:chExt cx="5020925" cy="4038575"/>
          </a:xfrm>
        </p:grpSpPr>
        <p:sp>
          <p:nvSpPr>
            <p:cNvPr id="1974" name="Google Shape;1974;p82"/>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2"/>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2"/>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2"/>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CUSTOM_2_1">
    <p:spTree>
      <p:nvGrpSpPr>
        <p:cNvPr id="1" name="Shape 48"/>
        <p:cNvGrpSpPr/>
        <p:nvPr/>
      </p:nvGrpSpPr>
      <p:grpSpPr>
        <a:xfrm>
          <a:off x="0" y="0"/>
          <a:ext cx="0" cy="0"/>
          <a:chOff x="0" y="0"/>
          <a:chExt cx="0" cy="0"/>
        </a:xfrm>
      </p:grpSpPr>
      <p:pic>
        <p:nvPicPr>
          <p:cNvPr id="49" name="Google Shape;49;p9"/>
          <p:cNvPicPr preferRelativeResize="0"/>
          <p:nvPr/>
        </p:nvPicPr>
        <p:blipFill rotWithShape="1">
          <a:blip r:embed="rId2">
            <a:alphaModFix amt="6000"/>
          </a:blip>
          <a:srcRect l="-6492" t="3056" r="41700" b="3458"/>
          <a:stretch/>
        </p:blipFill>
        <p:spPr>
          <a:xfrm>
            <a:off x="4715475" y="0"/>
            <a:ext cx="4428525" cy="5143500"/>
          </a:xfrm>
          <a:prstGeom prst="rect">
            <a:avLst/>
          </a:prstGeom>
          <a:noFill/>
          <a:ln>
            <a:noFill/>
          </a:ln>
        </p:spPr>
      </p:pic>
      <p:sp>
        <p:nvSpPr>
          <p:cNvPr id="50" name="Google Shape;50;p9"/>
          <p:cNvSpPr txBox="1">
            <a:spLocks noGrp="1"/>
          </p:cNvSpPr>
          <p:nvPr>
            <p:ph type="title"/>
          </p:nvPr>
        </p:nvSpPr>
        <p:spPr>
          <a:xfrm>
            <a:off x="298600" y="742275"/>
            <a:ext cx="7679400" cy="65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 name="Google Shape;51;p9"/>
          <p:cNvGrpSpPr/>
          <p:nvPr/>
        </p:nvGrpSpPr>
        <p:grpSpPr>
          <a:xfrm>
            <a:off x="386625" y="4747950"/>
            <a:ext cx="8452575" cy="400082"/>
            <a:chOff x="386625" y="4747950"/>
            <a:chExt cx="8452575" cy="400082"/>
          </a:xfrm>
        </p:grpSpPr>
        <p:sp>
          <p:nvSpPr>
            <p:cNvPr id="52" name="Google Shape;52;p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53" name="Google Shape;53;p9"/>
            <p:cNvGrpSpPr/>
            <p:nvPr/>
          </p:nvGrpSpPr>
          <p:grpSpPr>
            <a:xfrm>
              <a:off x="386711" y="5114356"/>
              <a:ext cx="1796788" cy="33676"/>
              <a:chOff x="2031822" y="2229250"/>
              <a:chExt cx="2193613" cy="39900"/>
            </a:xfrm>
          </p:grpSpPr>
          <p:sp>
            <p:nvSpPr>
              <p:cNvPr id="54" name="Google Shape;54;p9"/>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 name="Google Shape;58;p9"/>
            <p:cNvPicPr preferRelativeResize="0"/>
            <p:nvPr/>
          </p:nvPicPr>
          <p:blipFill>
            <a:blip r:embed="rId3">
              <a:alphaModFix/>
            </a:blip>
            <a:stretch>
              <a:fillRect/>
            </a:stretch>
          </p:blipFill>
          <p:spPr>
            <a:xfrm>
              <a:off x="386625" y="4747950"/>
              <a:ext cx="868051" cy="155525"/>
            </a:xfrm>
            <a:prstGeom prst="rect">
              <a:avLst/>
            </a:prstGeom>
            <a:noFill/>
            <a:ln>
              <a:noFill/>
            </a:ln>
          </p:spPr>
        </p:pic>
      </p:grpSp>
      <p:sp>
        <p:nvSpPr>
          <p:cNvPr id="59" name="Google Shape;59;p9"/>
          <p:cNvSpPr txBox="1">
            <a:spLocks noGrp="1"/>
          </p:cNvSpPr>
          <p:nvPr>
            <p:ph type="title" idx="2"/>
          </p:nvPr>
        </p:nvSpPr>
        <p:spPr>
          <a:xfrm>
            <a:off x="1470175" y="1809750"/>
            <a:ext cx="6507900" cy="14838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04_Break + image">
  <p:cSld name="CUSTOM_2_4">
    <p:spTree>
      <p:nvGrpSpPr>
        <p:cNvPr id="1" name="Shape 1978"/>
        <p:cNvGrpSpPr/>
        <p:nvPr/>
      </p:nvGrpSpPr>
      <p:grpSpPr>
        <a:xfrm>
          <a:off x="0" y="0"/>
          <a:ext cx="0" cy="0"/>
          <a:chOff x="0" y="0"/>
          <a:chExt cx="0" cy="0"/>
        </a:xfrm>
      </p:grpSpPr>
      <p:sp>
        <p:nvSpPr>
          <p:cNvPr id="1979" name="Google Shape;1979;p83"/>
          <p:cNvSpPr txBox="1">
            <a:spLocks noGrp="1"/>
          </p:cNvSpPr>
          <p:nvPr>
            <p:ph type="title"/>
          </p:nvPr>
        </p:nvSpPr>
        <p:spPr>
          <a:xfrm>
            <a:off x="761950" y="809375"/>
            <a:ext cx="3175200" cy="1762500"/>
          </a:xfrm>
          <a:prstGeom prst="rect">
            <a:avLst/>
          </a:prstGeom>
        </p:spPr>
        <p:txBody>
          <a:bodyPr spcFirstLastPara="1" wrap="square" lIns="0" tIns="0" rIns="228600" bIns="0" anchor="b"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grpSp>
        <p:nvGrpSpPr>
          <p:cNvPr id="1980" name="Google Shape;1980;p83"/>
          <p:cNvGrpSpPr/>
          <p:nvPr/>
        </p:nvGrpSpPr>
        <p:grpSpPr>
          <a:xfrm>
            <a:off x="502528" y="4542252"/>
            <a:ext cx="1539938" cy="287844"/>
            <a:chOff x="238125" y="2182350"/>
            <a:chExt cx="7149200" cy="1336325"/>
          </a:xfrm>
        </p:grpSpPr>
        <p:sp>
          <p:nvSpPr>
            <p:cNvPr id="1981" name="Google Shape;1981;p83"/>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3"/>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3"/>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3"/>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3"/>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3"/>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3"/>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3"/>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3"/>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3"/>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3"/>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3"/>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83"/>
          <p:cNvGrpSpPr/>
          <p:nvPr/>
        </p:nvGrpSpPr>
        <p:grpSpPr>
          <a:xfrm>
            <a:off x="8169169" y="4514914"/>
            <a:ext cx="425774" cy="342471"/>
            <a:chOff x="6294751" y="783425"/>
            <a:chExt cx="5020925" cy="4038575"/>
          </a:xfrm>
        </p:grpSpPr>
        <p:sp>
          <p:nvSpPr>
            <p:cNvPr id="1994" name="Google Shape;1994;p83"/>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3"/>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3"/>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3"/>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 Blank">
  <p:cSld name="CUSTOM_2_3_1_1">
    <p:spTree>
      <p:nvGrpSpPr>
        <p:cNvPr id="1" name="Shape 1998"/>
        <p:cNvGrpSpPr/>
        <p:nvPr/>
      </p:nvGrpSpPr>
      <p:grpSpPr>
        <a:xfrm>
          <a:off x="0" y="0"/>
          <a:ext cx="0" cy="0"/>
          <a:chOff x="0" y="0"/>
          <a:chExt cx="0" cy="0"/>
        </a:xfrm>
      </p:grpSpPr>
      <p:sp>
        <p:nvSpPr>
          <p:cNvPr id="1999" name="Google Shape;1999;p84"/>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00" name="Google Shape;2000;p84"/>
          <p:cNvGrpSpPr/>
          <p:nvPr/>
        </p:nvGrpSpPr>
        <p:grpSpPr>
          <a:xfrm>
            <a:off x="502528" y="4542252"/>
            <a:ext cx="1539938" cy="287844"/>
            <a:chOff x="238125" y="2182350"/>
            <a:chExt cx="7149200" cy="1336325"/>
          </a:xfrm>
        </p:grpSpPr>
        <p:sp>
          <p:nvSpPr>
            <p:cNvPr id="2001" name="Google Shape;2001;p84"/>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4"/>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4"/>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4"/>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4"/>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4"/>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4"/>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4"/>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4"/>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4"/>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4"/>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84"/>
          <p:cNvGrpSpPr/>
          <p:nvPr/>
        </p:nvGrpSpPr>
        <p:grpSpPr>
          <a:xfrm>
            <a:off x="8169169" y="4514914"/>
            <a:ext cx="425774" cy="342471"/>
            <a:chOff x="6294751" y="783425"/>
            <a:chExt cx="5020925" cy="4038575"/>
          </a:xfrm>
        </p:grpSpPr>
        <p:sp>
          <p:nvSpPr>
            <p:cNvPr id="2014" name="Google Shape;2014;p84"/>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4"/>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4"/>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4"/>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4_Dark break">
  <p:cSld name="CUSTOM_3_1_1_1_1_1_1_1_1_1_1_1">
    <p:bg>
      <p:bgPr>
        <a:solidFill>
          <a:srgbClr val="202124"/>
        </a:solidFill>
        <a:effectLst/>
      </p:bgPr>
    </p:bg>
    <p:spTree>
      <p:nvGrpSpPr>
        <p:cNvPr id="1" name="Shape 2018"/>
        <p:cNvGrpSpPr/>
        <p:nvPr/>
      </p:nvGrpSpPr>
      <p:grpSpPr>
        <a:xfrm>
          <a:off x="0" y="0"/>
          <a:ext cx="0" cy="0"/>
          <a:chOff x="0" y="0"/>
          <a:chExt cx="0" cy="0"/>
        </a:xfrm>
      </p:grpSpPr>
      <p:grpSp>
        <p:nvGrpSpPr>
          <p:cNvPr id="2019" name="Google Shape;2019;p85"/>
          <p:cNvGrpSpPr/>
          <p:nvPr/>
        </p:nvGrpSpPr>
        <p:grpSpPr>
          <a:xfrm>
            <a:off x="614120" y="4568626"/>
            <a:ext cx="1565658" cy="245350"/>
            <a:chOff x="614120" y="4568626"/>
            <a:chExt cx="1565658" cy="245350"/>
          </a:xfrm>
        </p:grpSpPr>
        <p:grpSp>
          <p:nvGrpSpPr>
            <p:cNvPr id="2020" name="Google Shape;2020;p85"/>
            <p:cNvGrpSpPr/>
            <p:nvPr/>
          </p:nvGrpSpPr>
          <p:grpSpPr>
            <a:xfrm>
              <a:off x="614120" y="4568626"/>
              <a:ext cx="290167" cy="233377"/>
              <a:chOff x="614120" y="4568626"/>
              <a:chExt cx="290167" cy="233377"/>
            </a:xfrm>
          </p:grpSpPr>
          <p:sp>
            <p:nvSpPr>
              <p:cNvPr id="2021" name="Google Shape;2021;p85"/>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5"/>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5"/>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5"/>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85"/>
            <p:cNvGrpSpPr/>
            <p:nvPr/>
          </p:nvGrpSpPr>
          <p:grpSpPr>
            <a:xfrm>
              <a:off x="989660" y="4603434"/>
              <a:ext cx="1190118" cy="210542"/>
              <a:chOff x="989660" y="4603434"/>
              <a:chExt cx="1190118" cy="210542"/>
            </a:xfrm>
          </p:grpSpPr>
          <p:sp>
            <p:nvSpPr>
              <p:cNvPr id="2026" name="Google Shape;2026;p85"/>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7" name="Google Shape;2027;p85"/>
              <p:cNvGrpSpPr/>
              <p:nvPr/>
            </p:nvGrpSpPr>
            <p:grpSpPr>
              <a:xfrm>
                <a:off x="1682774" y="4617610"/>
                <a:ext cx="497005" cy="149188"/>
                <a:chOff x="1682774" y="4617610"/>
                <a:chExt cx="497005" cy="149188"/>
              </a:xfrm>
            </p:grpSpPr>
            <p:sp>
              <p:nvSpPr>
                <p:cNvPr id="2028" name="Google Shape;2028;p85"/>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5"/>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5"/>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5"/>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5"/>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33" name="Google Shape;2033;p85"/>
          <p:cNvSpPr txBox="1">
            <a:spLocks noGrp="1"/>
          </p:cNvSpPr>
          <p:nvPr>
            <p:ph type="title"/>
          </p:nvPr>
        </p:nvSpPr>
        <p:spPr>
          <a:xfrm>
            <a:off x="761950" y="809375"/>
            <a:ext cx="5079900" cy="1762200"/>
          </a:xfrm>
          <a:prstGeom prst="rect">
            <a:avLst/>
          </a:prstGeom>
        </p:spPr>
        <p:txBody>
          <a:bodyPr spcFirstLastPara="1" wrap="square" lIns="0" tIns="0" rIns="228600" bIns="0" anchor="b" anchorCtr="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Green Footer - Title &amp; Body">
  <p:cSld name="CUSTOM_3_1_1_1_2">
    <p:spTree>
      <p:nvGrpSpPr>
        <p:cNvPr id="1" name="Shape 2034"/>
        <p:cNvGrpSpPr/>
        <p:nvPr/>
      </p:nvGrpSpPr>
      <p:grpSpPr>
        <a:xfrm>
          <a:off x="0" y="0"/>
          <a:ext cx="0" cy="0"/>
          <a:chOff x="0" y="0"/>
          <a:chExt cx="0" cy="0"/>
        </a:xfrm>
      </p:grpSpPr>
      <p:sp>
        <p:nvSpPr>
          <p:cNvPr id="2035" name="Google Shape;2035;p86"/>
          <p:cNvSpPr txBox="1">
            <a:spLocks noGrp="1"/>
          </p:cNvSpPr>
          <p:nvPr>
            <p:ph type="title"/>
          </p:nvPr>
        </p:nvSpPr>
        <p:spPr>
          <a:xfrm>
            <a:off x="167100" y="522375"/>
            <a:ext cx="6614100" cy="755700"/>
          </a:xfrm>
          <a:prstGeom prst="rect">
            <a:avLst/>
          </a:prstGeom>
        </p:spPr>
        <p:txBody>
          <a:bodyPr spcFirstLastPara="1" wrap="square" lIns="0" tIns="0" rIns="228600" bIns="0" anchor="t" anchorCtr="0">
            <a:noAutofit/>
          </a:bodyPr>
          <a:lstStyle>
            <a:lvl1pPr marL="0" marR="0" lvl="0" indent="0" algn="l" rtl="0">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36" name="Google Shape;2036;p86"/>
          <p:cNvSpPr txBox="1">
            <a:spLocks noGrp="1"/>
          </p:cNvSpPr>
          <p:nvPr>
            <p:ph type="body" idx="1"/>
          </p:nvPr>
        </p:nvSpPr>
        <p:spPr>
          <a:xfrm>
            <a:off x="176225" y="1305875"/>
            <a:ext cx="5244900" cy="2606700"/>
          </a:xfrm>
          <a:prstGeom prst="rect">
            <a:avLst/>
          </a:prstGeom>
        </p:spPr>
        <p:txBody>
          <a:bodyPr spcFirstLastPara="1" wrap="square" lIns="0" tIns="0" rIns="228600" bIns="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298450" rtl="0">
              <a:spcBef>
                <a:spcPts val="0"/>
              </a:spcBef>
              <a:spcAft>
                <a:spcPts val="0"/>
              </a:spcAft>
              <a:buSzPts val="1100"/>
              <a:buFont typeface="Roboto"/>
              <a:buChar char="○"/>
              <a:defRPr>
                <a:latin typeface="Roboto"/>
                <a:ea typeface="Roboto"/>
                <a:cs typeface="Roboto"/>
                <a:sym typeface="Roboto"/>
              </a:defRPr>
            </a:lvl2pPr>
            <a:lvl3pPr marL="1371600" lvl="2" indent="-298450" rtl="0">
              <a:spcBef>
                <a:spcPts val="0"/>
              </a:spcBef>
              <a:spcAft>
                <a:spcPts val="0"/>
              </a:spcAft>
              <a:buSzPts val="1100"/>
              <a:buFont typeface="Roboto"/>
              <a:buChar char="■"/>
              <a:defRPr>
                <a:latin typeface="Roboto"/>
                <a:ea typeface="Roboto"/>
                <a:cs typeface="Roboto"/>
                <a:sym typeface="Roboto"/>
              </a:defRPr>
            </a:lvl3pPr>
            <a:lvl4pPr marL="1828800" lvl="3" indent="-298450" rtl="0">
              <a:spcBef>
                <a:spcPts val="0"/>
              </a:spcBef>
              <a:spcAft>
                <a:spcPts val="0"/>
              </a:spcAft>
              <a:buSzPts val="1100"/>
              <a:buFont typeface="Roboto"/>
              <a:buChar char="●"/>
              <a:defRPr>
                <a:latin typeface="Roboto"/>
                <a:ea typeface="Roboto"/>
                <a:cs typeface="Roboto"/>
                <a:sym typeface="Roboto"/>
              </a:defRPr>
            </a:lvl4pPr>
            <a:lvl5pPr marL="2286000" lvl="4" indent="-298450" rtl="0">
              <a:spcBef>
                <a:spcPts val="0"/>
              </a:spcBef>
              <a:spcAft>
                <a:spcPts val="0"/>
              </a:spcAft>
              <a:buSzPts val="1100"/>
              <a:buFont typeface="Roboto"/>
              <a:buChar char="○"/>
              <a:defRPr>
                <a:latin typeface="Roboto"/>
                <a:ea typeface="Roboto"/>
                <a:cs typeface="Roboto"/>
                <a:sym typeface="Roboto"/>
              </a:defRPr>
            </a:lvl5pPr>
            <a:lvl6pPr marL="2743200" lvl="5" indent="-298450" rtl="0">
              <a:spcBef>
                <a:spcPts val="0"/>
              </a:spcBef>
              <a:spcAft>
                <a:spcPts val="0"/>
              </a:spcAft>
              <a:buSzPts val="1100"/>
              <a:buFont typeface="Roboto"/>
              <a:buChar char="■"/>
              <a:defRPr>
                <a:latin typeface="Roboto"/>
                <a:ea typeface="Roboto"/>
                <a:cs typeface="Roboto"/>
                <a:sym typeface="Roboto"/>
              </a:defRPr>
            </a:lvl6pPr>
            <a:lvl7pPr marL="3200400" lvl="6" indent="-298450" rtl="0">
              <a:spcBef>
                <a:spcPts val="0"/>
              </a:spcBef>
              <a:spcAft>
                <a:spcPts val="0"/>
              </a:spcAft>
              <a:buSzPts val="1100"/>
              <a:buFont typeface="Roboto"/>
              <a:buChar char="●"/>
              <a:defRPr>
                <a:latin typeface="Roboto"/>
                <a:ea typeface="Roboto"/>
                <a:cs typeface="Roboto"/>
                <a:sym typeface="Roboto"/>
              </a:defRPr>
            </a:lvl7pPr>
            <a:lvl8pPr marL="3657600" lvl="7" indent="-298450" rtl="0">
              <a:spcBef>
                <a:spcPts val="0"/>
              </a:spcBef>
              <a:spcAft>
                <a:spcPts val="0"/>
              </a:spcAft>
              <a:buSzPts val="1100"/>
              <a:buFont typeface="Roboto"/>
              <a:buChar char="○"/>
              <a:defRPr>
                <a:latin typeface="Roboto"/>
                <a:ea typeface="Roboto"/>
                <a:cs typeface="Roboto"/>
                <a:sym typeface="Roboto"/>
              </a:defRPr>
            </a:lvl8pPr>
            <a:lvl9pPr marL="4114800" lvl="8" indent="-298450" rtl="0">
              <a:spcBef>
                <a:spcPts val="0"/>
              </a:spcBef>
              <a:spcAft>
                <a:spcPts val="0"/>
              </a:spcAft>
              <a:buSzPts val="1100"/>
              <a:buFont typeface="Roboto"/>
              <a:buChar char="■"/>
              <a:defRPr>
                <a:latin typeface="Roboto"/>
                <a:ea typeface="Roboto"/>
                <a:cs typeface="Roboto"/>
                <a:sym typeface="Roboto"/>
              </a:defRPr>
            </a:lvl9pPr>
          </a:lstStyle>
          <a:p>
            <a:endParaRPr/>
          </a:p>
        </p:txBody>
      </p:sp>
      <p:grpSp>
        <p:nvGrpSpPr>
          <p:cNvPr id="2037" name="Google Shape;2037;p86"/>
          <p:cNvGrpSpPr/>
          <p:nvPr/>
        </p:nvGrpSpPr>
        <p:grpSpPr>
          <a:xfrm>
            <a:off x="502528" y="4542252"/>
            <a:ext cx="1539938" cy="287844"/>
            <a:chOff x="238125" y="2182350"/>
            <a:chExt cx="7149200" cy="1336325"/>
          </a:xfrm>
        </p:grpSpPr>
        <p:sp>
          <p:nvSpPr>
            <p:cNvPr id="2038" name="Google Shape;2038;p86"/>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6"/>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6"/>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6"/>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6"/>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6"/>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6"/>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6"/>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6"/>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6"/>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6"/>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6"/>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86"/>
          <p:cNvGrpSpPr/>
          <p:nvPr/>
        </p:nvGrpSpPr>
        <p:grpSpPr>
          <a:xfrm>
            <a:off x="8169169" y="4514914"/>
            <a:ext cx="425774" cy="342471"/>
            <a:chOff x="6294751" y="783425"/>
            <a:chExt cx="5020925" cy="4038575"/>
          </a:xfrm>
        </p:grpSpPr>
        <p:sp>
          <p:nvSpPr>
            <p:cNvPr id="2051" name="Google Shape;2051;p86"/>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6"/>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6"/>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6"/>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01_Title">
  <p:cSld name="CUSTOM">
    <p:spTree>
      <p:nvGrpSpPr>
        <p:cNvPr id="1" name="Shape 2059"/>
        <p:cNvGrpSpPr/>
        <p:nvPr/>
      </p:nvGrpSpPr>
      <p:grpSpPr>
        <a:xfrm>
          <a:off x="0" y="0"/>
          <a:ext cx="0" cy="0"/>
          <a:chOff x="0" y="0"/>
          <a:chExt cx="0" cy="0"/>
        </a:xfrm>
      </p:grpSpPr>
      <p:sp>
        <p:nvSpPr>
          <p:cNvPr id="2060" name="Google Shape;2060;p88"/>
          <p:cNvSpPr txBox="1">
            <a:spLocks noGrp="1"/>
          </p:cNvSpPr>
          <p:nvPr>
            <p:ph type="title"/>
          </p:nvPr>
        </p:nvSpPr>
        <p:spPr>
          <a:xfrm>
            <a:off x="1295675" y="2571863"/>
            <a:ext cx="4445100" cy="2114400"/>
          </a:xfrm>
          <a:prstGeom prst="rect">
            <a:avLst/>
          </a:prstGeom>
        </p:spPr>
        <p:txBody>
          <a:bodyPr spcFirstLastPara="1" wrap="square" lIns="0" tIns="0" rIns="228600" bIns="0" anchor="t"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grpSp>
        <p:nvGrpSpPr>
          <p:cNvPr id="2061" name="Google Shape;2061;p88"/>
          <p:cNvGrpSpPr/>
          <p:nvPr/>
        </p:nvGrpSpPr>
        <p:grpSpPr>
          <a:xfrm>
            <a:off x="502776" y="1866706"/>
            <a:ext cx="2166923" cy="405040"/>
            <a:chOff x="238125" y="2182350"/>
            <a:chExt cx="7149200" cy="1336325"/>
          </a:xfrm>
        </p:grpSpPr>
        <p:sp>
          <p:nvSpPr>
            <p:cNvPr id="2062" name="Google Shape;2062;p88"/>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8"/>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8"/>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8"/>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8"/>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8"/>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8"/>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8"/>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8"/>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8"/>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8"/>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8"/>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88"/>
          <p:cNvGrpSpPr/>
          <p:nvPr/>
        </p:nvGrpSpPr>
        <p:grpSpPr>
          <a:xfrm>
            <a:off x="7507312" y="550066"/>
            <a:ext cx="479498" cy="385684"/>
            <a:chOff x="6294751" y="783425"/>
            <a:chExt cx="5020925" cy="4038575"/>
          </a:xfrm>
        </p:grpSpPr>
        <p:sp>
          <p:nvSpPr>
            <p:cNvPr id="2075" name="Google Shape;2075;p88"/>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8"/>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8"/>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8"/>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01_Title Green">
  <p:cSld name="CUSTOM_5">
    <p:spTree>
      <p:nvGrpSpPr>
        <p:cNvPr id="1" name="Shape 2079"/>
        <p:cNvGrpSpPr/>
        <p:nvPr/>
      </p:nvGrpSpPr>
      <p:grpSpPr>
        <a:xfrm>
          <a:off x="0" y="0"/>
          <a:ext cx="0" cy="0"/>
          <a:chOff x="0" y="0"/>
          <a:chExt cx="0" cy="0"/>
        </a:xfrm>
      </p:grpSpPr>
      <p:sp>
        <p:nvSpPr>
          <p:cNvPr id="2080" name="Google Shape;2080;p89"/>
          <p:cNvSpPr txBox="1">
            <a:spLocks noGrp="1"/>
          </p:cNvSpPr>
          <p:nvPr>
            <p:ph type="title"/>
          </p:nvPr>
        </p:nvSpPr>
        <p:spPr>
          <a:xfrm>
            <a:off x="1295675" y="2637338"/>
            <a:ext cx="4445100" cy="2114400"/>
          </a:xfrm>
          <a:prstGeom prst="rect">
            <a:avLst/>
          </a:prstGeom>
        </p:spPr>
        <p:txBody>
          <a:bodyPr spcFirstLastPara="1" wrap="square" lIns="0" tIns="0" rIns="228600" bIns="0" anchor="t"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grpSp>
        <p:nvGrpSpPr>
          <p:cNvPr id="2081" name="Google Shape;2081;p89"/>
          <p:cNvGrpSpPr/>
          <p:nvPr/>
        </p:nvGrpSpPr>
        <p:grpSpPr>
          <a:xfrm>
            <a:off x="502776" y="1866706"/>
            <a:ext cx="2166923" cy="405040"/>
            <a:chOff x="238125" y="2182350"/>
            <a:chExt cx="7149200" cy="1336325"/>
          </a:xfrm>
        </p:grpSpPr>
        <p:sp>
          <p:nvSpPr>
            <p:cNvPr id="2082" name="Google Shape;2082;p89"/>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9"/>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9"/>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9"/>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9"/>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9"/>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9"/>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9"/>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9"/>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9"/>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9"/>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9"/>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4" name="Google Shape;2094;p89"/>
          <p:cNvGrpSpPr/>
          <p:nvPr/>
        </p:nvGrpSpPr>
        <p:grpSpPr>
          <a:xfrm>
            <a:off x="7507312" y="550066"/>
            <a:ext cx="479498" cy="385684"/>
            <a:chOff x="6294751" y="783425"/>
            <a:chExt cx="5020925" cy="4038575"/>
          </a:xfrm>
        </p:grpSpPr>
        <p:sp>
          <p:nvSpPr>
            <p:cNvPr id="2095" name="Google Shape;2095;p89"/>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9"/>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9"/>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9"/>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02_Title + photo">
  <p:cSld name="CUSTOM_1">
    <p:spTree>
      <p:nvGrpSpPr>
        <p:cNvPr id="1" name="Shape 2099"/>
        <p:cNvGrpSpPr/>
        <p:nvPr/>
      </p:nvGrpSpPr>
      <p:grpSpPr>
        <a:xfrm>
          <a:off x="0" y="0"/>
          <a:ext cx="0" cy="0"/>
          <a:chOff x="0" y="0"/>
          <a:chExt cx="0" cy="0"/>
        </a:xfrm>
      </p:grpSpPr>
      <p:sp>
        <p:nvSpPr>
          <p:cNvPr id="2100" name="Google Shape;2100;p90"/>
          <p:cNvSpPr txBox="1">
            <a:spLocks noGrp="1"/>
          </p:cNvSpPr>
          <p:nvPr>
            <p:ph type="title"/>
          </p:nvPr>
        </p:nvSpPr>
        <p:spPr>
          <a:xfrm>
            <a:off x="761950" y="2219400"/>
            <a:ext cx="3174900" cy="1762200"/>
          </a:xfrm>
          <a:prstGeom prst="rect">
            <a:avLst/>
          </a:prstGeom>
        </p:spPr>
        <p:txBody>
          <a:bodyPr spcFirstLastPara="1" wrap="square" lIns="0" tIns="0" rIns="228600" bIns="0" anchor="t"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03_Break">
  <p:cSld name="CUSTOM_2">
    <p:spTree>
      <p:nvGrpSpPr>
        <p:cNvPr id="1" name="Shape 2101"/>
        <p:cNvGrpSpPr/>
        <p:nvPr/>
      </p:nvGrpSpPr>
      <p:grpSpPr>
        <a:xfrm>
          <a:off x="0" y="0"/>
          <a:ext cx="0" cy="0"/>
          <a:chOff x="0" y="0"/>
          <a:chExt cx="0" cy="0"/>
        </a:xfrm>
      </p:grpSpPr>
      <p:sp>
        <p:nvSpPr>
          <p:cNvPr id="2102" name="Google Shape;2102;p91"/>
          <p:cNvSpPr txBox="1">
            <a:spLocks noGrp="1"/>
          </p:cNvSpPr>
          <p:nvPr>
            <p:ph type="title"/>
          </p:nvPr>
        </p:nvSpPr>
        <p:spPr>
          <a:xfrm>
            <a:off x="761950" y="809375"/>
            <a:ext cx="5080200" cy="1762500"/>
          </a:xfrm>
          <a:prstGeom prst="rect">
            <a:avLst/>
          </a:prstGeom>
        </p:spPr>
        <p:txBody>
          <a:bodyPr spcFirstLastPara="1" wrap="square" lIns="0" tIns="0" rIns="228600" bIns="0" anchor="b"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grpSp>
        <p:nvGrpSpPr>
          <p:cNvPr id="2103" name="Google Shape;2103;p91"/>
          <p:cNvGrpSpPr/>
          <p:nvPr/>
        </p:nvGrpSpPr>
        <p:grpSpPr>
          <a:xfrm>
            <a:off x="614120" y="4568626"/>
            <a:ext cx="1565658" cy="245350"/>
            <a:chOff x="614120" y="4568626"/>
            <a:chExt cx="1565658" cy="245350"/>
          </a:xfrm>
        </p:grpSpPr>
        <p:grpSp>
          <p:nvGrpSpPr>
            <p:cNvPr id="2104" name="Google Shape;2104;p91"/>
            <p:cNvGrpSpPr/>
            <p:nvPr/>
          </p:nvGrpSpPr>
          <p:grpSpPr>
            <a:xfrm>
              <a:off x="614120" y="4568626"/>
              <a:ext cx="290167" cy="233377"/>
              <a:chOff x="614120" y="4568626"/>
              <a:chExt cx="290167" cy="233377"/>
            </a:xfrm>
          </p:grpSpPr>
          <p:sp>
            <p:nvSpPr>
              <p:cNvPr id="2105" name="Google Shape;2105;p91"/>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91"/>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1"/>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1"/>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9" name="Google Shape;2109;p91"/>
            <p:cNvGrpSpPr/>
            <p:nvPr/>
          </p:nvGrpSpPr>
          <p:grpSpPr>
            <a:xfrm>
              <a:off x="989660" y="4603434"/>
              <a:ext cx="1190118" cy="210542"/>
              <a:chOff x="989660" y="4603434"/>
              <a:chExt cx="1190118" cy="210542"/>
            </a:xfrm>
          </p:grpSpPr>
          <p:sp>
            <p:nvSpPr>
              <p:cNvPr id="2110" name="Google Shape;2110;p91"/>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1" name="Google Shape;2111;p91"/>
              <p:cNvGrpSpPr/>
              <p:nvPr/>
            </p:nvGrpSpPr>
            <p:grpSpPr>
              <a:xfrm>
                <a:off x="1682774" y="4617610"/>
                <a:ext cx="497005" cy="149188"/>
                <a:chOff x="1682774" y="4617610"/>
                <a:chExt cx="497005" cy="149188"/>
              </a:xfrm>
            </p:grpSpPr>
            <p:sp>
              <p:nvSpPr>
                <p:cNvPr id="2112" name="Google Shape;2112;p91"/>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91"/>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91"/>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91"/>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91"/>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05_Content">
  <p:cSld name="CUSTOM_2_3">
    <p:spTree>
      <p:nvGrpSpPr>
        <p:cNvPr id="1" name="Shape 2117"/>
        <p:cNvGrpSpPr/>
        <p:nvPr/>
      </p:nvGrpSpPr>
      <p:grpSpPr>
        <a:xfrm>
          <a:off x="0" y="0"/>
          <a:ext cx="0" cy="0"/>
          <a:chOff x="0" y="0"/>
          <a:chExt cx="0" cy="0"/>
        </a:xfrm>
      </p:grpSpPr>
      <p:sp>
        <p:nvSpPr>
          <p:cNvPr id="2118" name="Google Shape;2118;p92"/>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lvl1pPr lvl="0" rtl="0">
              <a:spcBef>
                <a:spcPts val="0"/>
              </a:spcBef>
              <a:spcAft>
                <a:spcPts val="0"/>
              </a:spcAft>
              <a:buNone/>
              <a:defRPr b="0">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19" name="Google Shape;2119;p92"/>
          <p:cNvGrpSpPr/>
          <p:nvPr/>
        </p:nvGrpSpPr>
        <p:grpSpPr>
          <a:xfrm>
            <a:off x="502528" y="4542252"/>
            <a:ext cx="1539938" cy="287844"/>
            <a:chOff x="238125" y="2182350"/>
            <a:chExt cx="7149200" cy="1336325"/>
          </a:xfrm>
        </p:grpSpPr>
        <p:sp>
          <p:nvSpPr>
            <p:cNvPr id="2120" name="Google Shape;2120;p92"/>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92"/>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92"/>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92"/>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92"/>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92"/>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92"/>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92"/>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92"/>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92"/>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92"/>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92"/>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92"/>
          <p:cNvGrpSpPr/>
          <p:nvPr/>
        </p:nvGrpSpPr>
        <p:grpSpPr>
          <a:xfrm>
            <a:off x="8169169" y="4514914"/>
            <a:ext cx="425774" cy="342471"/>
            <a:chOff x="6294751" y="783425"/>
            <a:chExt cx="5020925" cy="4038575"/>
          </a:xfrm>
        </p:grpSpPr>
        <p:sp>
          <p:nvSpPr>
            <p:cNvPr id="2133" name="Google Shape;2133;p92"/>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92"/>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92"/>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2"/>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7" name="Google Shape;2137;p92"/>
          <p:cNvSpPr txBox="1"/>
          <p:nvPr/>
        </p:nvSpPr>
        <p:spPr>
          <a:xfrm>
            <a:off x="761950" y="2219400"/>
            <a:ext cx="1740900" cy="13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000"/>
              </a:spcAft>
              <a:buNone/>
            </a:pPr>
            <a:endParaRPr sz="1000"/>
          </a:p>
        </p:txBody>
      </p:sp>
      <p:sp>
        <p:nvSpPr>
          <p:cNvPr id="2138" name="Google Shape;2138;p92"/>
          <p:cNvSpPr txBox="1"/>
          <p:nvPr/>
        </p:nvSpPr>
        <p:spPr>
          <a:xfrm>
            <a:off x="2707204" y="2219400"/>
            <a:ext cx="1740900" cy="13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000"/>
              </a:spcAft>
              <a:buNone/>
            </a:pPr>
            <a:endParaRPr sz="1000"/>
          </a:p>
        </p:txBody>
      </p:sp>
      <p:sp>
        <p:nvSpPr>
          <p:cNvPr id="2139" name="Google Shape;2139;p92"/>
          <p:cNvSpPr txBox="1"/>
          <p:nvPr/>
        </p:nvSpPr>
        <p:spPr>
          <a:xfrm>
            <a:off x="4674206" y="2219400"/>
            <a:ext cx="1740900" cy="13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000"/>
              </a:spcAft>
              <a:buNone/>
            </a:pPr>
            <a:endParaRPr sz="1000"/>
          </a:p>
        </p:txBody>
      </p:sp>
      <p:sp>
        <p:nvSpPr>
          <p:cNvPr id="2140" name="Google Shape;2140;p92"/>
          <p:cNvSpPr txBox="1"/>
          <p:nvPr/>
        </p:nvSpPr>
        <p:spPr>
          <a:xfrm>
            <a:off x="6641207" y="2219400"/>
            <a:ext cx="1740900" cy="13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000"/>
              </a:spcAft>
              <a:buNone/>
            </a:pPr>
            <a:endParaRPr sz="100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06_Two columns">
  <p:cSld name="CUSTOM_2_2">
    <p:spTree>
      <p:nvGrpSpPr>
        <p:cNvPr id="1" name="Shape 2141"/>
        <p:cNvGrpSpPr/>
        <p:nvPr/>
      </p:nvGrpSpPr>
      <p:grpSpPr>
        <a:xfrm>
          <a:off x="0" y="0"/>
          <a:ext cx="0" cy="0"/>
          <a:chOff x="0" y="0"/>
          <a:chExt cx="0" cy="0"/>
        </a:xfrm>
      </p:grpSpPr>
      <p:sp>
        <p:nvSpPr>
          <p:cNvPr id="2142" name="Google Shape;2142;p93"/>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lvl1pPr lvl="0" rtl="0">
              <a:spcBef>
                <a:spcPts val="0"/>
              </a:spcBef>
              <a:spcAft>
                <a:spcPts val="0"/>
              </a:spcAft>
              <a:buNone/>
              <a:defRPr b="0">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3" name="Google Shape;2143;p93"/>
          <p:cNvSpPr txBox="1">
            <a:spLocks noGrp="1"/>
          </p:cNvSpPr>
          <p:nvPr>
            <p:ph type="body" idx="1"/>
          </p:nvPr>
        </p:nvSpPr>
        <p:spPr>
          <a:xfrm>
            <a:off x="762025" y="1514225"/>
            <a:ext cx="3810000" cy="28197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144" name="Google Shape;2144;p93"/>
          <p:cNvSpPr txBox="1">
            <a:spLocks noGrp="1"/>
          </p:cNvSpPr>
          <p:nvPr>
            <p:ph type="body" idx="2"/>
          </p:nvPr>
        </p:nvSpPr>
        <p:spPr>
          <a:xfrm>
            <a:off x="4571950" y="1514225"/>
            <a:ext cx="3810000" cy="28197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2145" name="Google Shape;2145;p93"/>
          <p:cNvGrpSpPr/>
          <p:nvPr/>
        </p:nvGrpSpPr>
        <p:grpSpPr>
          <a:xfrm>
            <a:off x="502528" y="4542252"/>
            <a:ext cx="1539938" cy="287844"/>
            <a:chOff x="238125" y="2182350"/>
            <a:chExt cx="7149200" cy="1336325"/>
          </a:xfrm>
        </p:grpSpPr>
        <p:sp>
          <p:nvSpPr>
            <p:cNvPr id="2146" name="Google Shape;2146;p93"/>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93"/>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93"/>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3"/>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3"/>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3"/>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3"/>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93"/>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93"/>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93"/>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3"/>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3"/>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93"/>
          <p:cNvGrpSpPr/>
          <p:nvPr/>
        </p:nvGrpSpPr>
        <p:grpSpPr>
          <a:xfrm>
            <a:off x="8169169" y="4514914"/>
            <a:ext cx="425774" cy="342471"/>
            <a:chOff x="6294751" y="783425"/>
            <a:chExt cx="5020925" cy="4038575"/>
          </a:xfrm>
        </p:grpSpPr>
        <p:sp>
          <p:nvSpPr>
            <p:cNvPr id="2159" name="Google Shape;2159;p93"/>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93"/>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93"/>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93"/>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idea">
  <p:cSld name="CUSTOM_3_1">
    <p:spTree>
      <p:nvGrpSpPr>
        <p:cNvPr id="1" name="Shape 60"/>
        <p:cNvGrpSpPr/>
        <p:nvPr/>
      </p:nvGrpSpPr>
      <p:grpSpPr>
        <a:xfrm>
          <a:off x="0" y="0"/>
          <a:ext cx="0" cy="0"/>
          <a:chOff x="0" y="0"/>
          <a:chExt cx="0" cy="0"/>
        </a:xfrm>
      </p:grpSpPr>
      <p:pic>
        <p:nvPicPr>
          <p:cNvPr id="61" name="Google Shape;61;p10"/>
          <p:cNvPicPr preferRelativeResize="0"/>
          <p:nvPr/>
        </p:nvPicPr>
        <p:blipFill rotWithShape="1">
          <a:blip r:embed="rId2">
            <a:alphaModFix amt="6000"/>
          </a:blip>
          <a:srcRect l="-6492" t="3056" r="41700" b="3458"/>
          <a:stretch/>
        </p:blipFill>
        <p:spPr>
          <a:xfrm>
            <a:off x="4715475" y="0"/>
            <a:ext cx="4428525" cy="5143500"/>
          </a:xfrm>
          <a:prstGeom prst="rect">
            <a:avLst/>
          </a:prstGeom>
          <a:noFill/>
          <a:ln>
            <a:noFill/>
          </a:ln>
        </p:spPr>
      </p:pic>
      <p:sp>
        <p:nvSpPr>
          <p:cNvPr id="62" name="Google Shape;62;p10"/>
          <p:cNvSpPr txBox="1">
            <a:spLocks noGrp="1"/>
          </p:cNvSpPr>
          <p:nvPr>
            <p:ph type="title"/>
          </p:nvPr>
        </p:nvSpPr>
        <p:spPr>
          <a:xfrm>
            <a:off x="0" y="1834750"/>
            <a:ext cx="9144000" cy="969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60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63" name="Google Shape;63;p10"/>
          <p:cNvGrpSpPr/>
          <p:nvPr/>
        </p:nvGrpSpPr>
        <p:grpSpPr>
          <a:xfrm>
            <a:off x="386625" y="4747950"/>
            <a:ext cx="8452575" cy="400082"/>
            <a:chOff x="386625" y="4747950"/>
            <a:chExt cx="8452575" cy="400082"/>
          </a:xfrm>
        </p:grpSpPr>
        <p:sp>
          <p:nvSpPr>
            <p:cNvPr id="64" name="Google Shape;64;p10"/>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65" name="Google Shape;65;p10"/>
            <p:cNvGrpSpPr/>
            <p:nvPr/>
          </p:nvGrpSpPr>
          <p:grpSpPr>
            <a:xfrm>
              <a:off x="386711" y="5114356"/>
              <a:ext cx="1796788" cy="33676"/>
              <a:chOff x="2031822" y="2229250"/>
              <a:chExt cx="2193613" cy="39900"/>
            </a:xfrm>
          </p:grpSpPr>
          <p:sp>
            <p:nvSpPr>
              <p:cNvPr id="66" name="Google Shape;66;p10"/>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 name="Google Shape;70;p10"/>
            <p:cNvPicPr preferRelativeResize="0"/>
            <p:nvPr/>
          </p:nvPicPr>
          <p:blipFill>
            <a:blip r:embed="rId3">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07_Three columns">
  <p:cSld name="CUSTOM_3">
    <p:spTree>
      <p:nvGrpSpPr>
        <p:cNvPr id="1" name="Shape 2163"/>
        <p:cNvGrpSpPr/>
        <p:nvPr/>
      </p:nvGrpSpPr>
      <p:grpSpPr>
        <a:xfrm>
          <a:off x="0" y="0"/>
          <a:ext cx="0" cy="0"/>
          <a:chOff x="0" y="0"/>
          <a:chExt cx="0" cy="0"/>
        </a:xfrm>
      </p:grpSpPr>
      <p:sp>
        <p:nvSpPr>
          <p:cNvPr id="2164" name="Google Shape;2164;p94"/>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5" name="Google Shape;2165;p94"/>
          <p:cNvSpPr txBox="1">
            <a:spLocks noGrp="1"/>
          </p:cNvSpPr>
          <p:nvPr>
            <p:ph type="body" idx="1"/>
          </p:nvPr>
        </p:nvSpPr>
        <p:spPr>
          <a:xfrm>
            <a:off x="761950" y="1514225"/>
            <a:ext cx="2540100" cy="28197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166" name="Google Shape;2166;p94"/>
          <p:cNvSpPr txBox="1">
            <a:spLocks noGrp="1"/>
          </p:cNvSpPr>
          <p:nvPr>
            <p:ph type="body" idx="2"/>
          </p:nvPr>
        </p:nvSpPr>
        <p:spPr>
          <a:xfrm>
            <a:off x="3301950" y="1514225"/>
            <a:ext cx="2540100" cy="28197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167" name="Google Shape;2167;p94"/>
          <p:cNvSpPr txBox="1">
            <a:spLocks noGrp="1"/>
          </p:cNvSpPr>
          <p:nvPr>
            <p:ph type="body" idx="3"/>
          </p:nvPr>
        </p:nvSpPr>
        <p:spPr>
          <a:xfrm>
            <a:off x="5841900" y="1514225"/>
            <a:ext cx="2540100" cy="28197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2168" name="Google Shape;2168;p94"/>
          <p:cNvGrpSpPr/>
          <p:nvPr/>
        </p:nvGrpSpPr>
        <p:grpSpPr>
          <a:xfrm>
            <a:off x="502528" y="4542252"/>
            <a:ext cx="1539938" cy="287844"/>
            <a:chOff x="238125" y="2182350"/>
            <a:chExt cx="7149200" cy="1336325"/>
          </a:xfrm>
        </p:grpSpPr>
        <p:sp>
          <p:nvSpPr>
            <p:cNvPr id="2169" name="Google Shape;2169;p94"/>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94"/>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4"/>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94"/>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94"/>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94"/>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94"/>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94"/>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4"/>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94"/>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94"/>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4"/>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 name="Google Shape;2181;p94"/>
          <p:cNvGrpSpPr/>
          <p:nvPr/>
        </p:nvGrpSpPr>
        <p:grpSpPr>
          <a:xfrm>
            <a:off x="8169169" y="4514914"/>
            <a:ext cx="425774" cy="342471"/>
            <a:chOff x="6294751" y="783425"/>
            <a:chExt cx="5020925" cy="4038575"/>
          </a:xfrm>
        </p:grpSpPr>
        <p:sp>
          <p:nvSpPr>
            <p:cNvPr id="2182" name="Google Shape;2182;p94"/>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94"/>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94"/>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94"/>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09_Quote">
  <p:cSld name="CUSTOM_3_1_1_1_1_1_2">
    <p:spTree>
      <p:nvGrpSpPr>
        <p:cNvPr id="1" name="Shape 2186"/>
        <p:cNvGrpSpPr/>
        <p:nvPr/>
      </p:nvGrpSpPr>
      <p:grpSpPr>
        <a:xfrm>
          <a:off x="0" y="0"/>
          <a:ext cx="0" cy="0"/>
          <a:chOff x="0" y="0"/>
          <a:chExt cx="0" cy="0"/>
        </a:xfrm>
      </p:grpSpPr>
      <p:sp>
        <p:nvSpPr>
          <p:cNvPr id="2187" name="Google Shape;2187;p95"/>
          <p:cNvSpPr txBox="1">
            <a:spLocks noGrp="1"/>
          </p:cNvSpPr>
          <p:nvPr>
            <p:ph type="title"/>
          </p:nvPr>
        </p:nvSpPr>
        <p:spPr>
          <a:xfrm>
            <a:off x="761950" y="1161825"/>
            <a:ext cx="5715000" cy="1762200"/>
          </a:xfrm>
          <a:prstGeom prst="rect">
            <a:avLst/>
          </a:prstGeom>
        </p:spPr>
        <p:txBody>
          <a:bodyPr spcFirstLastPara="1" wrap="square" lIns="0" tIns="0" rIns="228600" bIns="0" anchor="b" anchorCtr="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188" name="Google Shape;2188;p95"/>
          <p:cNvSpPr txBox="1">
            <a:spLocks noGrp="1"/>
          </p:cNvSpPr>
          <p:nvPr>
            <p:ph type="body" idx="1"/>
          </p:nvPr>
        </p:nvSpPr>
        <p:spPr>
          <a:xfrm>
            <a:off x="762000" y="3276400"/>
            <a:ext cx="2540100" cy="10572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2189" name="Google Shape;2189;p95"/>
          <p:cNvGrpSpPr/>
          <p:nvPr/>
        </p:nvGrpSpPr>
        <p:grpSpPr>
          <a:xfrm>
            <a:off x="502528" y="4542252"/>
            <a:ext cx="1539938" cy="287844"/>
            <a:chOff x="238125" y="2182350"/>
            <a:chExt cx="7149200" cy="1336325"/>
          </a:xfrm>
        </p:grpSpPr>
        <p:sp>
          <p:nvSpPr>
            <p:cNvPr id="2190" name="Google Shape;2190;p95"/>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95"/>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95"/>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95"/>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95"/>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95"/>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95"/>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95"/>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95"/>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5"/>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95"/>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95"/>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95"/>
          <p:cNvGrpSpPr/>
          <p:nvPr/>
        </p:nvGrpSpPr>
        <p:grpSpPr>
          <a:xfrm>
            <a:off x="8169169" y="4514914"/>
            <a:ext cx="425774" cy="342471"/>
            <a:chOff x="6294751" y="783425"/>
            <a:chExt cx="5020925" cy="4038575"/>
          </a:xfrm>
        </p:grpSpPr>
        <p:sp>
          <p:nvSpPr>
            <p:cNvPr id="2203" name="Google Shape;2203;p95"/>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95"/>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95"/>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95"/>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0_One image">
  <p:cSld name="CUSTOM_3_1_1_1_1">
    <p:spTree>
      <p:nvGrpSpPr>
        <p:cNvPr id="1" name="Shape 2207"/>
        <p:cNvGrpSpPr/>
        <p:nvPr/>
      </p:nvGrpSpPr>
      <p:grpSpPr>
        <a:xfrm>
          <a:off x="0" y="0"/>
          <a:ext cx="0" cy="0"/>
          <a:chOff x="0" y="0"/>
          <a:chExt cx="0" cy="0"/>
        </a:xfrm>
      </p:grpSpPr>
      <p:sp>
        <p:nvSpPr>
          <p:cNvPr id="2208" name="Google Shape;2208;p96"/>
          <p:cNvSpPr txBox="1">
            <a:spLocks noGrp="1"/>
          </p:cNvSpPr>
          <p:nvPr>
            <p:ph type="title"/>
          </p:nvPr>
        </p:nvSpPr>
        <p:spPr>
          <a:xfrm>
            <a:off x="761950" y="809425"/>
            <a:ext cx="3174900" cy="1409700"/>
          </a:xfrm>
          <a:prstGeom prst="rect">
            <a:avLst/>
          </a:prstGeom>
        </p:spPr>
        <p:txBody>
          <a:bodyPr spcFirstLastPara="1" wrap="square" lIns="0" tIns="0" rIns="228600" bIns="0"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9" name="Google Shape;2209;p96"/>
          <p:cNvSpPr txBox="1">
            <a:spLocks noGrp="1"/>
          </p:cNvSpPr>
          <p:nvPr>
            <p:ph type="body" idx="1"/>
          </p:nvPr>
        </p:nvSpPr>
        <p:spPr>
          <a:xfrm>
            <a:off x="762002" y="2571750"/>
            <a:ext cx="2540100" cy="17619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2210" name="Google Shape;2210;p96"/>
          <p:cNvGrpSpPr/>
          <p:nvPr/>
        </p:nvGrpSpPr>
        <p:grpSpPr>
          <a:xfrm>
            <a:off x="502528" y="4542252"/>
            <a:ext cx="1539938" cy="287844"/>
            <a:chOff x="238125" y="2182350"/>
            <a:chExt cx="7149200" cy="1336325"/>
          </a:xfrm>
        </p:grpSpPr>
        <p:sp>
          <p:nvSpPr>
            <p:cNvPr id="2211" name="Google Shape;2211;p96"/>
            <p:cNvSpPr/>
            <p:nvPr/>
          </p:nvSpPr>
          <p:spPr>
            <a:xfrm>
              <a:off x="3329700" y="2212350"/>
              <a:ext cx="437400" cy="832500"/>
            </a:xfrm>
            <a:custGeom>
              <a:avLst/>
              <a:gdLst/>
              <a:ahLst/>
              <a:cxnLst/>
              <a:rect l="l" t="t" r="r" b="b"/>
              <a:pathLst>
                <a:path w="17496" h="33300" extrusionOk="0">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96"/>
            <p:cNvSpPr/>
            <p:nvPr/>
          </p:nvSpPr>
          <p:spPr>
            <a:xfrm>
              <a:off x="2919575" y="3042100"/>
              <a:ext cx="847525" cy="422400"/>
            </a:xfrm>
            <a:custGeom>
              <a:avLst/>
              <a:gdLst/>
              <a:ahLst/>
              <a:cxnLst/>
              <a:rect l="l" t="t" r="r" b="b"/>
              <a:pathLst>
                <a:path w="33901" h="16896" extrusionOk="0">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96"/>
            <p:cNvSpPr/>
            <p:nvPr/>
          </p:nvSpPr>
          <p:spPr>
            <a:xfrm>
              <a:off x="4325700" y="2182350"/>
              <a:ext cx="1169075" cy="1088675"/>
            </a:xfrm>
            <a:custGeom>
              <a:avLst/>
              <a:gdLst/>
              <a:ahLst/>
              <a:cxnLst/>
              <a:rect l="l" t="t" r="r" b="b"/>
              <a:pathLst>
                <a:path w="46763" h="43547" extrusionOk="0">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96"/>
            <p:cNvSpPr/>
            <p:nvPr/>
          </p:nvSpPr>
          <p:spPr>
            <a:xfrm>
              <a:off x="4748100" y="2761425"/>
              <a:ext cx="671750" cy="630875"/>
            </a:xfrm>
            <a:custGeom>
              <a:avLst/>
              <a:gdLst/>
              <a:ahLst/>
              <a:cxnLst/>
              <a:rect l="l" t="t" r="r" b="b"/>
              <a:pathLst>
                <a:path w="26870" h="25235" extrusionOk="0">
                  <a:moveTo>
                    <a:pt x="0" y="1"/>
                  </a:moveTo>
                  <a:lnTo>
                    <a:pt x="0" y="25234"/>
                  </a:lnTo>
                  <a:lnTo>
                    <a:pt x="268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96"/>
            <p:cNvSpPr/>
            <p:nvPr/>
          </p:nvSpPr>
          <p:spPr>
            <a:xfrm>
              <a:off x="6588875" y="2193275"/>
              <a:ext cx="628150" cy="1068225"/>
            </a:xfrm>
            <a:custGeom>
              <a:avLst/>
              <a:gdLst/>
              <a:ahLst/>
              <a:cxnLst/>
              <a:rect l="l" t="t" r="r" b="b"/>
              <a:pathLst>
                <a:path w="25126" h="42729" extrusionOk="0">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96"/>
            <p:cNvSpPr/>
            <p:nvPr/>
          </p:nvSpPr>
          <p:spPr>
            <a:xfrm>
              <a:off x="5964825" y="2193275"/>
              <a:ext cx="628150" cy="1068225"/>
            </a:xfrm>
            <a:custGeom>
              <a:avLst/>
              <a:gdLst/>
              <a:ahLst/>
              <a:cxnLst/>
              <a:rect l="l" t="t" r="r" b="b"/>
              <a:pathLst>
                <a:path w="25126" h="42729" extrusionOk="0">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96"/>
            <p:cNvSpPr/>
            <p:nvPr/>
          </p:nvSpPr>
          <p:spPr>
            <a:xfrm>
              <a:off x="6676075" y="2870775"/>
              <a:ext cx="711250" cy="647900"/>
            </a:xfrm>
            <a:custGeom>
              <a:avLst/>
              <a:gdLst/>
              <a:ahLst/>
              <a:cxnLst/>
              <a:rect l="l" t="t" r="r" b="b"/>
              <a:pathLst>
                <a:path w="28450" h="25916" extrusionOk="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96"/>
            <p:cNvSpPr/>
            <p:nvPr/>
          </p:nvSpPr>
          <p:spPr>
            <a:xfrm>
              <a:off x="238125" y="2532175"/>
              <a:ext cx="421025" cy="643475"/>
            </a:xfrm>
            <a:custGeom>
              <a:avLst/>
              <a:gdLst/>
              <a:ahLst/>
              <a:cxnLst/>
              <a:rect l="l" t="t" r="r" b="b"/>
              <a:pathLst>
                <a:path w="16841" h="25739" extrusionOk="0">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96"/>
            <p:cNvSpPr/>
            <p:nvPr/>
          </p:nvSpPr>
          <p:spPr>
            <a:xfrm>
              <a:off x="709550" y="2611550"/>
              <a:ext cx="273900" cy="557650"/>
            </a:xfrm>
            <a:custGeom>
              <a:avLst/>
              <a:gdLst/>
              <a:ahLst/>
              <a:cxnLst/>
              <a:rect l="l" t="t" r="r" b="b"/>
              <a:pathLst>
                <a:path w="10956" h="22306" extrusionOk="0">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96"/>
            <p:cNvSpPr/>
            <p:nvPr/>
          </p:nvSpPr>
          <p:spPr>
            <a:xfrm>
              <a:off x="1052900" y="2739625"/>
              <a:ext cx="376100" cy="436025"/>
            </a:xfrm>
            <a:custGeom>
              <a:avLst/>
              <a:gdLst/>
              <a:ahLst/>
              <a:cxnLst/>
              <a:rect l="l" t="t" r="r" b="b"/>
              <a:pathLst>
                <a:path w="15044" h="17441" extrusionOk="0">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96"/>
            <p:cNvSpPr/>
            <p:nvPr/>
          </p:nvSpPr>
          <p:spPr>
            <a:xfrm>
              <a:off x="1512075" y="2546150"/>
              <a:ext cx="425150" cy="629500"/>
            </a:xfrm>
            <a:custGeom>
              <a:avLst/>
              <a:gdLst/>
              <a:ahLst/>
              <a:cxnLst/>
              <a:rect l="l" t="t" r="r" b="b"/>
              <a:pathLst>
                <a:path w="17006" h="25180" extrusionOk="0">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96"/>
            <p:cNvSpPr/>
            <p:nvPr/>
          </p:nvSpPr>
          <p:spPr>
            <a:xfrm>
              <a:off x="2006675" y="2739625"/>
              <a:ext cx="419675" cy="607700"/>
            </a:xfrm>
            <a:custGeom>
              <a:avLst/>
              <a:gdLst/>
              <a:ahLst/>
              <a:cxnLst/>
              <a:rect l="l" t="t" r="r" b="b"/>
              <a:pathLst>
                <a:path w="16787" h="24308" extrusionOk="0">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3" name="Google Shape;2223;p96"/>
          <p:cNvGrpSpPr/>
          <p:nvPr/>
        </p:nvGrpSpPr>
        <p:grpSpPr>
          <a:xfrm>
            <a:off x="8169169" y="4514914"/>
            <a:ext cx="425774" cy="342471"/>
            <a:chOff x="6294751" y="783425"/>
            <a:chExt cx="5020925" cy="4038575"/>
          </a:xfrm>
        </p:grpSpPr>
        <p:sp>
          <p:nvSpPr>
            <p:cNvPr id="2224" name="Google Shape;2224;p96"/>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96"/>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96"/>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96"/>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03 Break / Center">
  <p:cSld name="CUSTOM_3_1">
    <p:spTree>
      <p:nvGrpSpPr>
        <p:cNvPr id="1" name="Shape 2228"/>
        <p:cNvGrpSpPr/>
        <p:nvPr/>
      </p:nvGrpSpPr>
      <p:grpSpPr>
        <a:xfrm>
          <a:off x="0" y="0"/>
          <a:ext cx="0" cy="0"/>
          <a:chOff x="0" y="0"/>
          <a:chExt cx="0" cy="0"/>
        </a:xfrm>
      </p:grpSpPr>
      <p:sp>
        <p:nvSpPr>
          <p:cNvPr id="2229" name="Google Shape;2229;p97"/>
          <p:cNvSpPr txBox="1">
            <a:spLocks noGrp="1"/>
          </p:cNvSpPr>
          <p:nvPr>
            <p:ph type="title"/>
          </p:nvPr>
        </p:nvSpPr>
        <p:spPr>
          <a:xfrm>
            <a:off x="1524000" y="2343150"/>
            <a:ext cx="6096000" cy="1943100"/>
          </a:xfrm>
          <a:prstGeom prst="rect">
            <a:avLst/>
          </a:prstGeom>
        </p:spPr>
        <p:txBody>
          <a:bodyPr spcFirstLastPara="1" wrap="square" lIns="0" tIns="0" rIns="228600" bIns="0" anchor="t" anchorCtr="0">
            <a:noAutofit/>
          </a:bodyPr>
          <a:lstStyle>
            <a:lvl1pPr lvl="0" algn="ctr" rtl="0">
              <a:spcBef>
                <a:spcPts val="0"/>
              </a:spcBef>
              <a:spcAft>
                <a:spcPts val="0"/>
              </a:spcAft>
              <a:buNone/>
              <a:defRPr sz="4800" b="0">
                <a:latin typeface="Google Sans Medium"/>
                <a:ea typeface="Google Sans Medium"/>
                <a:cs typeface="Google Sans Medium"/>
                <a:sym typeface="Google Sans Medium"/>
              </a:defRPr>
            </a:lvl1pPr>
            <a:lvl2pPr lvl="1" algn="ctr" rtl="0">
              <a:spcBef>
                <a:spcPts val="0"/>
              </a:spcBef>
              <a:spcAft>
                <a:spcPts val="0"/>
              </a:spcAft>
              <a:buNone/>
              <a:defRPr sz="4800"/>
            </a:lvl2pPr>
            <a:lvl3pPr lvl="2" algn="ctr" rtl="0">
              <a:spcBef>
                <a:spcPts val="0"/>
              </a:spcBef>
              <a:spcAft>
                <a:spcPts val="0"/>
              </a:spcAft>
              <a:buNone/>
              <a:defRPr sz="4800"/>
            </a:lvl3pPr>
            <a:lvl4pPr lvl="3" algn="ctr" rtl="0">
              <a:spcBef>
                <a:spcPts val="0"/>
              </a:spcBef>
              <a:spcAft>
                <a:spcPts val="0"/>
              </a:spcAft>
              <a:buNone/>
              <a:defRPr sz="4800"/>
            </a:lvl4pPr>
            <a:lvl5pPr lvl="4" algn="ctr" rtl="0">
              <a:spcBef>
                <a:spcPts val="0"/>
              </a:spcBef>
              <a:spcAft>
                <a:spcPts val="0"/>
              </a:spcAft>
              <a:buNone/>
              <a:defRPr sz="4800"/>
            </a:lvl5pPr>
            <a:lvl6pPr lvl="5" algn="ctr" rtl="0">
              <a:spcBef>
                <a:spcPts val="0"/>
              </a:spcBef>
              <a:spcAft>
                <a:spcPts val="0"/>
              </a:spcAft>
              <a:buNone/>
              <a:defRPr sz="4800"/>
            </a:lvl6pPr>
            <a:lvl7pPr lvl="6" algn="ctr" rtl="0">
              <a:spcBef>
                <a:spcPts val="0"/>
              </a:spcBef>
              <a:spcAft>
                <a:spcPts val="0"/>
              </a:spcAft>
              <a:buNone/>
              <a:defRPr sz="4800"/>
            </a:lvl7pPr>
            <a:lvl8pPr lvl="7" algn="ctr" rtl="0">
              <a:spcBef>
                <a:spcPts val="0"/>
              </a:spcBef>
              <a:spcAft>
                <a:spcPts val="0"/>
              </a:spcAft>
              <a:buNone/>
              <a:defRPr sz="4800"/>
            </a:lvl8pPr>
            <a:lvl9pPr lvl="8" algn="ctr" rtl="0">
              <a:spcBef>
                <a:spcPts val="0"/>
              </a:spcBef>
              <a:spcAft>
                <a:spcPts val="0"/>
              </a:spcAft>
              <a:buNone/>
              <a:defRPr sz="4800"/>
            </a:lvl9pPr>
          </a:lstStyle>
          <a:p>
            <a:endParaRPr/>
          </a:p>
        </p:txBody>
      </p:sp>
      <p:grpSp>
        <p:nvGrpSpPr>
          <p:cNvPr id="2230" name="Google Shape;2230;p97"/>
          <p:cNvGrpSpPr/>
          <p:nvPr/>
        </p:nvGrpSpPr>
        <p:grpSpPr>
          <a:xfrm>
            <a:off x="4287088" y="3704727"/>
            <a:ext cx="579415" cy="466052"/>
            <a:chOff x="6294751" y="783425"/>
            <a:chExt cx="5020925" cy="4038575"/>
          </a:xfrm>
        </p:grpSpPr>
        <p:sp>
          <p:nvSpPr>
            <p:cNvPr id="2231" name="Google Shape;2231;p97"/>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97"/>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97"/>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97"/>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0 Text / 2 Column">
  <p:cSld name="CUSTOM_6_2_3_1_1_2">
    <p:spTree>
      <p:nvGrpSpPr>
        <p:cNvPr id="1" name="Shape 2235"/>
        <p:cNvGrpSpPr/>
        <p:nvPr/>
      </p:nvGrpSpPr>
      <p:grpSpPr>
        <a:xfrm>
          <a:off x="0" y="0"/>
          <a:ext cx="0" cy="0"/>
          <a:chOff x="0" y="0"/>
          <a:chExt cx="0" cy="0"/>
        </a:xfrm>
      </p:grpSpPr>
      <p:sp>
        <p:nvSpPr>
          <p:cNvPr id="2236" name="Google Shape;2236;p98"/>
          <p:cNvSpPr txBox="1">
            <a:spLocks noGrp="1"/>
          </p:cNvSpPr>
          <p:nvPr>
            <p:ph type="title"/>
          </p:nvPr>
        </p:nvSpPr>
        <p:spPr>
          <a:xfrm>
            <a:off x="685800" y="704725"/>
            <a:ext cx="7543800" cy="581100"/>
          </a:xfrm>
          <a:prstGeom prst="rect">
            <a:avLst/>
          </a:prstGeom>
        </p:spPr>
        <p:txBody>
          <a:bodyPr spcFirstLastPara="1" wrap="square" lIns="0" tIns="0" rIns="22860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7" name="Google Shape;2237;p98"/>
          <p:cNvSpPr txBox="1">
            <a:spLocks noGrp="1"/>
          </p:cNvSpPr>
          <p:nvPr>
            <p:ph type="body" idx="1"/>
          </p:nvPr>
        </p:nvSpPr>
        <p:spPr>
          <a:xfrm>
            <a:off x="685800" y="1638300"/>
            <a:ext cx="4572000" cy="26478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238" name="Google Shape;2238;p98"/>
          <p:cNvSpPr txBox="1">
            <a:spLocks noGrp="1"/>
          </p:cNvSpPr>
          <p:nvPr>
            <p:ph type="body" idx="2"/>
          </p:nvPr>
        </p:nvSpPr>
        <p:spPr>
          <a:xfrm>
            <a:off x="5257800" y="1638300"/>
            <a:ext cx="3124200" cy="26478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2239" name="Google Shape;2239;p98"/>
          <p:cNvGrpSpPr/>
          <p:nvPr/>
        </p:nvGrpSpPr>
        <p:grpSpPr>
          <a:xfrm>
            <a:off x="409577" y="4433677"/>
            <a:ext cx="2143330" cy="562473"/>
            <a:chOff x="831227" y="1197994"/>
            <a:chExt cx="2449800" cy="642900"/>
          </a:xfrm>
        </p:grpSpPr>
        <p:grpSp>
          <p:nvGrpSpPr>
            <p:cNvPr id="2240" name="Google Shape;2240;p98"/>
            <p:cNvGrpSpPr/>
            <p:nvPr/>
          </p:nvGrpSpPr>
          <p:grpSpPr>
            <a:xfrm>
              <a:off x="1045677" y="1364131"/>
              <a:ext cx="2028965" cy="317954"/>
              <a:chOff x="1045677" y="1364131"/>
              <a:chExt cx="2028965" cy="317954"/>
            </a:xfrm>
          </p:grpSpPr>
          <p:grpSp>
            <p:nvGrpSpPr>
              <p:cNvPr id="2241" name="Google Shape;2241;p98"/>
              <p:cNvGrpSpPr/>
              <p:nvPr/>
            </p:nvGrpSpPr>
            <p:grpSpPr>
              <a:xfrm>
                <a:off x="1045677" y="1364131"/>
                <a:ext cx="376033" cy="302438"/>
                <a:chOff x="1045677" y="1364131"/>
                <a:chExt cx="376033" cy="302438"/>
              </a:xfrm>
            </p:grpSpPr>
            <p:sp>
              <p:nvSpPr>
                <p:cNvPr id="2242" name="Google Shape;2242;p98"/>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98"/>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98"/>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98"/>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98"/>
              <p:cNvGrpSpPr/>
              <p:nvPr/>
            </p:nvGrpSpPr>
            <p:grpSpPr>
              <a:xfrm>
                <a:off x="1532346" y="1409239"/>
                <a:ext cx="1542296" cy="272846"/>
                <a:chOff x="1532346" y="1409239"/>
                <a:chExt cx="1542296" cy="272846"/>
              </a:xfrm>
            </p:grpSpPr>
            <p:sp>
              <p:nvSpPr>
                <p:cNvPr id="2247" name="Google Shape;2247;p98"/>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8" name="Google Shape;2248;p98"/>
                <p:cNvGrpSpPr/>
                <p:nvPr/>
              </p:nvGrpSpPr>
              <p:grpSpPr>
                <a:xfrm>
                  <a:off x="2430564" y="1427610"/>
                  <a:ext cx="644078" cy="193336"/>
                  <a:chOff x="2430564" y="1427610"/>
                  <a:chExt cx="644078" cy="193336"/>
                </a:xfrm>
              </p:grpSpPr>
              <p:sp>
                <p:nvSpPr>
                  <p:cNvPr id="2249" name="Google Shape;2249;p98"/>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98"/>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98"/>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98"/>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98"/>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54" name="Google Shape;2254;p98"/>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01 Title / Left1">
  <p:cSld name="CUSTOM_6">
    <p:spTree>
      <p:nvGrpSpPr>
        <p:cNvPr id="1" name="Shape 2255"/>
        <p:cNvGrpSpPr/>
        <p:nvPr/>
      </p:nvGrpSpPr>
      <p:grpSpPr>
        <a:xfrm>
          <a:off x="0" y="0"/>
          <a:ext cx="0" cy="0"/>
          <a:chOff x="0" y="0"/>
          <a:chExt cx="0" cy="0"/>
        </a:xfrm>
      </p:grpSpPr>
      <p:sp>
        <p:nvSpPr>
          <p:cNvPr id="2256" name="Google Shape;2256;p99"/>
          <p:cNvSpPr txBox="1">
            <a:spLocks noGrp="1"/>
          </p:cNvSpPr>
          <p:nvPr>
            <p:ph type="title"/>
          </p:nvPr>
        </p:nvSpPr>
        <p:spPr>
          <a:xfrm>
            <a:off x="1447800" y="2342825"/>
            <a:ext cx="5334000" cy="1943400"/>
          </a:xfrm>
          <a:prstGeom prst="rect">
            <a:avLst/>
          </a:prstGeom>
        </p:spPr>
        <p:txBody>
          <a:bodyPr spcFirstLastPara="1" wrap="square" lIns="0" tIns="0" rIns="228600" bIns="0" anchor="t" anchorCtr="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2257" name="Google Shape;2257;p99"/>
          <p:cNvSpPr txBox="1">
            <a:spLocks noGrp="1"/>
          </p:cNvSpPr>
          <p:nvPr>
            <p:ph type="subTitle" idx="1"/>
          </p:nvPr>
        </p:nvSpPr>
        <p:spPr>
          <a:xfrm>
            <a:off x="6019800" y="1638000"/>
            <a:ext cx="2286000" cy="1285800"/>
          </a:xfrm>
          <a:prstGeom prst="rect">
            <a:avLst/>
          </a:prstGeom>
        </p:spPr>
        <p:txBody>
          <a:bodyPr spcFirstLastPara="1" wrap="square" lIns="0" tIns="0" rIns="228600" bIns="0" anchor="t" anchorCtr="0">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a:endParaRPr/>
          </a:p>
        </p:txBody>
      </p:sp>
      <p:grpSp>
        <p:nvGrpSpPr>
          <p:cNvPr id="2258" name="Google Shape;2258;p99"/>
          <p:cNvGrpSpPr/>
          <p:nvPr/>
        </p:nvGrpSpPr>
        <p:grpSpPr>
          <a:xfrm>
            <a:off x="1242770" y="1433272"/>
            <a:ext cx="562473" cy="562473"/>
            <a:chOff x="4250596" y="2250412"/>
            <a:chExt cx="642900" cy="642900"/>
          </a:xfrm>
        </p:grpSpPr>
        <p:grpSp>
          <p:nvGrpSpPr>
            <p:cNvPr id="2259" name="Google Shape;2259;p99"/>
            <p:cNvGrpSpPr/>
            <p:nvPr/>
          </p:nvGrpSpPr>
          <p:grpSpPr>
            <a:xfrm>
              <a:off x="4263448" y="2316851"/>
              <a:ext cx="616570" cy="495937"/>
              <a:chOff x="6294751" y="783425"/>
              <a:chExt cx="5020925" cy="4038575"/>
            </a:xfrm>
          </p:grpSpPr>
          <p:sp>
            <p:nvSpPr>
              <p:cNvPr id="2260" name="Google Shape;2260;p99"/>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99"/>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99"/>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99"/>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4" name="Google Shape;2264;p99"/>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5" name="Google Shape;2265;p99"/>
          <p:cNvGrpSpPr/>
          <p:nvPr/>
        </p:nvGrpSpPr>
        <p:grpSpPr>
          <a:xfrm>
            <a:off x="1337035" y="4433681"/>
            <a:ext cx="1710967" cy="562474"/>
            <a:chOff x="1325450" y="2304375"/>
            <a:chExt cx="1956061" cy="643048"/>
          </a:xfrm>
        </p:grpSpPr>
        <p:grpSp>
          <p:nvGrpSpPr>
            <p:cNvPr id="2266" name="Google Shape;2266;p99"/>
            <p:cNvGrpSpPr/>
            <p:nvPr/>
          </p:nvGrpSpPr>
          <p:grpSpPr>
            <a:xfrm>
              <a:off x="1532144" y="2517656"/>
              <a:ext cx="1543000" cy="273170"/>
              <a:chOff x="1532144" y="2517656"/>
              <a:chExt cx="1543000" cy="273170"/>
            </a:xfrm>
          </p:grpSpPr>
          <p:sp>
            <p:nvSpPr>
              <p:cNvPr id="2267" name="Google Shape;2267;p99"/>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8" name="Google Shape;2268;p99"/>
              <p:cNvGrpSpPr/>
              <p:nvPr/>
            </p:nvGrpSpPr>
            <p:grpSpPr>
              <a:xfrm>
                <a:off x="2430468" y="2536041"/>
                <a:ext cx="644676" cy="193720"/>
                <a:chOff x="2430468" y="2536041"/>
                <a:chExt cx="644676" cy="193720"/>
              </a:xfrm>
            </p:grpSpPr>
            <p:sp>
              <p:nvSpPr>
                <p:cNvPr id="2269" name="Google Shape;2269;p99"/>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99"/>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99"/>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99"/>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99"/>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4" name="Google Shape;2274;p99"/>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3 Graphic / Wide">
  <p:cSld name="CUSTOM_6_2_1">
    <p:spTree>
      <p:nvGrpSpPr>
        <p:cNvPr id="1" name="Shape 2275"/>
        <p:cNvGrpSpPr/>
        <p:nvPr/>
      </p:nvGrpSpPr>
      <p:grpSpPr>
        <a:xfrm>
          <a:off x="0" y="0"/>
          <a:ext cx="0" cy="0"/>
          <a:chOff x="0" y="0"/>
          <a:chExt cx="0" cy="0"/>
        </a:xfrm>
      </p:grpSpPr>
      <p:sp>
        <p:nvSpPr>
          <p:cNvPr id="2276" name="Google Shape;2276;p100"/>
          <p:cNvSpPr txBox="1">
            <a:spLocks noGrp="1"/>
          </p:cNvSpPr>
          <p:nvPr>
            <p:ph type="title"/>
          </p:nvPr>
        </p:nvSpPr>
        <p:spPr>
          <a:xfrm>
            <a:off x="685800" y="704725"/>
            <a:ext cx="6858000" cy="1009800"/>
          </a:xfrm>
          <a:prstGeom prst="rect">
            <a:avLst/>
          </a:prstGeom>
        </p:spPr>
        <p:txBody>
          <a:bodyPr spcFirstLastPara="1" wrap="square" lIns="0" tIns="0" rIns="22860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77" name="Google Shape;2277;p100"/>
          <p:cNvGrpSpPr/>
          <p:nvPr/>
        </p:nvGrpSpPr>
        <p:grpSpPr>
          <a:xfrm>
            <a:off x="409577" y="4433677"/>
            <a:ext cx="2143330" cy="562473"/>
            <a:chOff x="831227" y="1197994"/>
            <a:chExt cx="2449800" cy="642900"/>
          </a:xfrm>
        </p:grpSpPr>
        <p:grpSp>
          <p:nvGrpSpPr>
            <p:cNvPr id="2278" name="Google Shape;2278;p100"/>
            <p:cNvGrpSpPr/>
            <p:nvPr/>
          </p:nvGrpSpPr>
          <p:grpSpPr>
            <a:xfrm>
              <a:off x="1045677" y="1364131"/>
              <a:ext cx="2028965" cy="317954"/>
              <a:chOff x="1045677" y="1364131"/>
              <a:chExt cx="2028965" cy="317954"/>
            </a:xfrm>
          </p:grpSpPr>
          <p:grpSp>
            <p:nvGrpSpPr>
              <p:cNvPr id="2279" name="Google Shape;2279;p100"/>
              <p:cNvGrpSpPr/>
              <p:nvPr/>
            </p:nvGrpSpPr>
            <p:grpSpPr>
              <a:xfrm>
                <a:off x="1045677" y="1364131"/>
                <a:ext cx="376033" cy="302438"/>
                <a:chOff x="1045677" y="1364131"/>
                <a:chExt cx="376033" cy="302438"/>
              </a:xfrm>
            </p:grpSpPr>
            <p:sp>
              <p:nvSpPr>
                <p:cNvPr id="2280" name="Google Shape;2280;p100"/>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00"/>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00"/>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00"/>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100"/>
              <p:cNvGrpSpPr/>
              <p:nvPr/>
            </p:nvGrpSpPr>
            <p:grpSpPr>
              <a:xfrm>
                <a:off x="1532346" y="1409239"/>
                <a:ext cx="1542296" cy="272846"/>
                <a:chOff x="1532346" y="1409239"/>
                <a:chExt cx="1542296" cy="272846"/>
              </a:xfrm>
            </p:grpSpPr>
            <p:sp>
              <p:nvSpPr>
                <p:cNvPr id="2285" name="Google Shape;2285;p100"/>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100"/>
                <p:cNvGrpSpPr/>
                <p:nvPr/>
              </p:nvGrpSpPr>
              <p:grpSpPr>
                <a:xfrm>
                  <a:off x="2430564" y="1427610"/>
                  <a:ext cx="644078" cy="193336"/>
                  <a:chOff x="2430564" y="1427610"/>
                  <a:chExt cx="644078" cy="193336"/>
                </a:xfrm>
              </p:grpSpPr>
              <p:sp>
                <p:nvSpPr>
                  <p:cNvPr id="2287" name="Google Shape;2287;p100"/>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00"/>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00"/>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00"/>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00"/>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292" name="Google Shape;2292;p100"/>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1 Graphic / Right">
  <p:cSld name="CUSTOM_6_2_4">
    <p:spTree>
      <p:nvGrpSpPr>
        <p:cNvPr id="1" name="Shape 2293"/>
        <p:cNvGrpSpPr/>
        <p:nvPr/>
      </p:nvGrpSpPr>
      <p:grpSpPr>
        <a:xfrm>
          <a:off x="0" y="0"/>
          <a:ext cx="0" cy="0"/>
          <a:chOff x="0" y="0"/>
          <a:chExt cx="0" cy="0"/>
        </a:xfrm>
      </p:grpSpPr>
      <p:sp>
        <p:nvSpPr>
          <p:cNvPr id="2294" name="Google Shape;2294;p101"/>
          <p:cNvSpPr txBox="1">
            <a:spLocks noGrp="1"/>
          </p:cNvSpPr>
          <p:nvPr>
            <p:ph type="title"/>
          </p:nvPr>
        </p:nvSpPr>
        <p:spPr>
          <a:xfrm>
            <a:off x="685800" y="1362000"/>
            <a:ext cx="3048000" cy="990000"/>
          </a:xfrm>
          <a:prstGeom prst="rect">
            <a:avLst/>
          </a:prstGeom>
        </p:spPr>
        <p:txBody>
          <a:bodyPr spcFirstLastPara="1" wrap="square" lIns="0" tIns="0" rIns="228600" bIns="0"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5" name="Google Shape;2295;p101"/>
          <p:cNvSpPr txBox="1">
            <a:spLocks noGrp="1"/>
          </p:cNvSpPr>
          <p:nvPr>
            <p:ph type="body" idx="1"/>
          </p:nvPr>
        </p:nvSpPr>
        <p:spPr>
          <a:xfrm>
            <a:off x="685800" y="2495550"/>
            <a:ext cx="2286000" cy="13620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2296" name="Google Shape;2296;p101"/>
          <p:cNvGrpSpPr/>
          <p:nvPr/>
        </p:nvGrpSpPr>
        <p:grpSpPr>
          <a:xfrm>
            <a:off x="409577" y="4433677"/>
            <a:ext cx="2143330" cy="562473"/>
            <a:chOff x="831227" y="1197994"/>
            <a:chExt cx="2449800" cy="642900"/>
          </a:xfrm>
        </p:grpSpPr>
        <p:grpSp>
          <p:nvGrpSpPr>
            <p:cNvPr id="2297" name="Google Shape;2297;p101"/>
            <p:cNvGrpSpPr/>
            <p:nvPr/>
          </p:nvGrpSpPr>
          <p:grpSpPr>
            <a:xfrm>
              <a:off x="1045677" y="1364131"/>
              <a:ext cx="2028965" cy="317954"/>
              <a:chOff x="1045677" y="1364131"/>
              <a:chExt cx="2028965" cy="317954"/>
            </a:xfrm>
          </p:grpSpPr>
          <p:grpSp>
            <p:nvGrpSpPr>
              <p:cNvPr id="2298" name="Google Shape;2298;p101"/>
              <p:cNvGrpSpPr/>
              <p:nvPr/>
            </p:nvGrpSpPr>
            <p:grpSpPr>
              <a:xfrm>
                <a:off x="1045677" y="1364131"/>
                <a:ext cx="376033" cy="302438"/>
                <a:chOff x="1045677" y="1364131"/>
                <a:chExt cx="376033" cy="302438"/>
              </a:xfrm>
            </p:grpSpPr>
            <p:sp>
              <p:nvSpPr>
                <p:cNvPr id="2299" name="Google Shape;2299;p101"/>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01"/>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01"/>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01"/>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101"/>
              <p:cNvGrpSpPr/>
              <p:nvPr/>
            </p:nvGrpSpPr>
            <p:grpSpPr>
              <a:xfrm>
                <a:off x="1532346" y="1409239"/>
                <a:ext cx="1542296" cy="272846"/>
                <a:chOff x="1532346" y="1409239"/>
                <a:chExt cx="1542296" cy="272846"/>
              </a:xfrm>
            </p:grpSpPr>
            <p:sp>
              <p:nvSpPr>
                <p:cNvPr id="2304" name="Google Shape;2304;p101"/>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5" name="Google Shape;2305;p101"/>
                <p:cNvGrpSpPr/>
                <p:nvPr/>
              </p:nvGrpSpPr>
              <p:grpSpPr>
                <a:xfrm>
                  <a:off x="2430564" y="1427610"/>
                  <a:ext cx="644078" cy="193336"/>
                  <a:chOff x="2430564" y="1427610"/>
                  <a:chExt cx="644078" cy="193336"/>
                </a:xfrm>
              </p:grpSpPr>
              <p:sp>
                <p:nvSpPr>
                  <p:cNvPr id="2306" name="Google Shape;2306;p101"/>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01"/>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01"/>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01"/>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01"/>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11" name="Google Shape;2311;p101"/>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5_Body -3up">
  <p:cSld name="Body -3up">
    <p:spTree>
      <p:nvGrpSpPr>
        <p:cNvPr id="1" name="Shape 2312"/>
        <p:cNvGrpSpPr/>
        <p:nvPr/>
      </p:nvGrpSpPr>
      <p:grpSpPr>
        <a:xfrm>
          <a:off x="0" y="0"/>
          <a:ext cx="0" cy="0"/>
          <a:chOff x="0" y="0"/>
          <a:chExt cx="0" cy="0"/>
        </a:xfrm>
      </p:grpSpPr>
      <p:sp>
        <p:nvSpPr>
          <p:cNvPr id="2313" name="Google Shape;2313;p102" descr="Asset 26@3x.png"/>
          <p:cNvSpPr/>
          <p:nvPr/>
        </p:nvSpPr>
        <p:spPr>
          <a:xfrm>
            <a:off x="1869925" y="4770000"/>
            <a:ext cx="1145428" cy="158725"/>
          </a:xfrm>
          <a:prstGeom prst="rect">
            <a:avLst/>
          </a:prstGeom>
          <a:noFill/>
          <a:ln>
            <a:noFill/>
          </a:ln>
        </p:spPr>
      </p:sp>
      <p:sp>
        <p:nvSpPr>
          <p:cNvPr id="2314" name="Google Shape;2314;p102"/>
          <p:cNvSpPr txBox="1">
            <a:spLocks noGrp="1"/>
          </p:cNvSpPr>
          <p:nvPr>
            <p:ph type="title"/>
          </p:nvPr>
        </p:nvSpPr>
        <p:spPr>
          <a:xfrm>
            <a:off x="356616" y="612648"/>
            <a:ext cx="7891200" cy="557700"/>
          </a:xfrm>
          <a:prstGeom prst="rect">
            <a:avLst/>
          </a:prstGeom>
          <a:noFill/>
          <a:ln>
            <a:noFill/>
          </a:ln>
        </p:spPr>
        <p:txBody>
          <a:bodyPr spcFirstLastPara="1" wrap="square" lIns="0" tIns="0" rIns="228600" bIns="0" anchor="t" anchorCtr="0">
            <a:noAutofit/>
          </a:bodyPr>
          <a:lstStyle>
            <a:lvl1pPr marL="0" marR="0" lvl="0" indent="0" algn="l" rtl="0">
              <a:lnSpc>
                <a:spcPct val="100000"/>
              </a:lnSpc>
              <a:spcBef>
                <a:spcPts val="0"/>
              </a:spcBef>
              <a:spcAft>
                <a:spcPts val="0"/>
              </a:spcAft>
              <a:buClr>
                <a:schemeClr val="dk2"/>
              </a:buClr>
              <a:buSzPts val="3000"/>
              <a:buNone/>
              <a:defRPr sz="3000" i="0" u="none" strike="noStrike" cap="none">
                <a:solidFill>
                  <a:schemeClr val="dk2"/>
                </a:solidFil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315" name="Google Shape;2315;p102"/>
          <p:cNvSpPr txBox="1">
            <a:spLocks noGrp="1"/>
          </p:cNvSpPr>
          <p:nvPr>
            <p:ph type="body" idx="1"/>
          </p:nvPr>
        </p:nvSpPr>
        <p:spPr>
          <a:xfrm>
            <a:off x="356616" y="1627632"/>
            <a:ext cx="2670000" cy="2743200"/>
          </a:xfrm>
          <a:prstGeom prst="rect">
            <a:avLst/>
          </a:prstGeom>
          <a:noFill/>
          <a:ln>
            <a:noFill/>
          </a:ln>
        </p:spPr>
        <p:txBody>
          <a:bodyPr spcFirstLastPara="1" wrap="square" lIns="0" tIns="0" rIns="228600" bIns="0" anchor="t" anchorCtr="0">
            <a:noAutofit/>
          </a:bodyPr>
          <a:lstStyle>
            <a:lvl1pPr marL="457200" marR="0" lvl="0" indent="-228600" algn="l" rtl="0">
              <a:lnSpc>
                <a:spcPct val="114000"/>
              </a:lnSpc>
              <a:spcBef>
                <a:spcPts val="0"/>
              </a:spcBef>
              <a:spcAft>
                <a:spcPts val="0"/>
              </a:spcAft>
              <a:buClr>
                <a:schemeClr val="dk2"/>
              </a:buClr>
              <a:buSzPts val="1400"/>
              <a:buNone/>
              <a:defRPr sz="14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316" name="Google Shape;2316;p102"/>
          <p:cNvSpPr txBox="1">
            <a:spLocks noGrp="1"/>
          </p:cNvSpPr>
          <p:nvPr>
            <p:ph type="body" idx="2"/>
          </p:nvPr>
        </p:nvSpPr>
        <p:spPr>
          <a:xfrm>
            <a:off x="3136392" y="1627632"/>
            <a:ext cx="2670000" cy="2743200"/>
          </a:xfrm>
          <a:prstGeom prst="rect">
            <a:avLst/>
          </a:prstGeom>
          <a:noFill/>
          <a:ln>
            <a:noFill/>
          </a:ln>
        </p:spPr>
        <p:txBody>
          <a:bodyPr spcFirstLastPara="1" wrap="square" lIns="0" tIns="0" rIns="228600" bIns="0" anchor="t" anchorCtr="0">
            <a:noAutofit/>
          </a:bodyPr>
          <a:lstStyle>
            <a:lvl1pPr marL="457200" marR="0" lvl="0" indent="-228600" algn="l" rtl="0">
              <a:lnSpc>
                <a:spcPct val="114000"/>
              </a:lnSpc>
              <a:spcBef>
                <a:spcPts val="0"/>
              </a:spcBef>
              <a:spcAft>
                <a:spcPts val="0"/>
              </a:spcAft>
              <a:buClr>
                <a:schemeClr val="dk2"/>
              </a:buClr>
              <a:buSzPts val="1400"/>
              <a:buNone/>
              <a:defRPr sz="14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317" name="Google Shape;2317;p102"/>
          <p:cNvSpPr txBox="1">
            <a:spLocks noGrp="1"/>
          </p:cNvSpPr>
          <p:nvPr>
            <p:ph type="body" idx="3"/>
          </p:nvPr>
        </p:nvSpPr>
        <p:spPr>
          <a:xfrm>
            <a:off x="5916168" y="1627632"/>
            <a:ext cx="2670000" cy="2743200"/>
          </a:xfrm>
          <a:prstGeom prst="rect">
            <a:avLst/>
          </a:prstGeom>
          <a:noFill/>
          <a:ln>
            <a:noFill/>
          </a:ln>
        </p:spPr>
        <p:txBody>
          <a:bodyPr spcFirstLastPara="1" wrap="square" lIns="0" tIns="0" rIns="228600" bIns="0" anchor="t" anchorCtr="0">
            <a:noAutofit/>
          </a:bodyPr>
          <a:lstStyle>
            <a:lvl1pPr marL="457200" marR="0" lvl="0" indent="-228600" algn="l" rtl="0">
              <a:lnSpc>
                <a:spcPct val="114000"/>
              </a:lnSpc>
              <a:spcBef>
                <a:spcPts val="0"/>
              </a:spcBef>
              <a:spcAft>
                <a:spcPts val="0"/>
              </a:spcAft>
              <a:buClr>
                <a:schemeClr val="dk2"/>
              </a:buClr>
              <a:buSzPts val="1400"/>
              <a:buNone/>
              <a:defRPr sz="1400" i="0" u="none" strike="noStrike" cap="none">
                <a:solidFill>
                  <a:schemeClr val="dk2"/>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2 Graphic / Left">
  <p:cSld name="CUSTOM_6_1_1">
    <p:spTree>
      <p:nvGrpSpPr>
        <p:cNvPr id="1" name="Shape 2318"/>
        <p:cNvGrpSpPr/>
        <p:nvPr/>
      </p:nvGrpSpPr>
      <p:grpSpPr>
        <a:xfrm>
          <a:off x="0" y="0"/>
          <a:ext cx="0" cy="0"/>
          <a:chOff x="0" y="0"/>
          <a:chExt cx="0" cy="0"/>
        </a:xfrm>
      </p:grpSpPr>
      <p:grpSp>
        <p:nvGrpSpPr>
          <p:cNvPr id="2319" name="Google Shape;2319;p103"/>
          <p:cNvGrpSpPr/>
          <p:nvPr/>
        </p:nvGrpSpPr>
        <p:grpSpPr>
          <a:xfrm>
            <a:off x="5697877" y="4393469"/>
            <a:ext cx="2449800" cy="642900"/>
            <a:chOff x="831227" y="1197994"/>
            <a:chExt cx="2449800" cy="642900"/>
          </a:xfrm>
        </p:grpSpPr>
        <p:grpSp>
          <p:nvGrpSpPr>
            <p:cNvPr id="2320" name="Google Shape;2320;p103"/>
            <p:cNvGrpSpPr/>
            <p:nvPr/>
          </p:nvGrpSpPr>
          <p:grpSpPr>
            <a:xfrm>
              <a:off x="1045677" y="1364131"/>
              <a:ext cx="2028965" cy="317954"/>
              <a:chOff x="1045677" y="1364131"/>
              <a:chExt cx="2028965" cy="317954"/>
            </a:xfrm>
          </p:grpSpPr>
          <p:grpSp>
            <p:nvGrpSpPr>
              <p:cNvPr id="2321" name="Google Shape;2321;p103"/>
              <p:cNvGrpSpPr/>
              <p:nvPr/>
            </p:nvGrpSpPr>
            <p:grpSpPr>
              <a:xfrm>
                <a:off x="1045677" y="1364131"/>
                <a:ext cx="376033" cy="302438"/>
                <a:chOff x="1045677" y="1364131"/>
                <a:chExt cx="376033" cy="302438"/>
              </a:xfrm>
            </p:grpSpPr>
            <p:sp>
              <p:nvSpPr>
                <p:cNvPr id="2322" name="Google Shape;2322;p103"/>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03"/>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03"/>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03"/>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103"/>
              <p:cNvGrpSpPr/>
              <p:nvPr/>
            </p:nvGrpSpPr>
            <p:grpSpPr>
              <a:xfrm>
                <a:off x="1532346" y="1409239"/>
                <a:ext cx="1542296" cy="272846"/>
                <a:chOff x="1532346" y="1409239"/>
                <a:chExt cx="1542296" cy="272846"/>
              </a:xfrm>
            </p:grpSpPr>
            <p:sp>
              <p:nvSpPr>
                <p:cNvPr id="2327" name="Google Shape;2327;p103"/>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8" name="Google Shape;2328;p103"/>
                <p:cNvGrpSpPr/>
                <p:nvPr/>
              </p:nvGrpSpPr>
              <p:grpSpPr>
                <a:xfrm>
                  <a:off x="2430564" y="1427610"/>
                  <a:ext cx="644078" cy="193336"/>
                  <a:chOff x="2430564" y="1427610"/>
                  <a:chExt cx="644078" cy="193336"/>
                </a:xfrm>
              </p:grpSpPr>
              <p:sp>
                <p:nvSpPr>
                  <p:cNvPr id="2329" name="Google Shape;2329;p103"/>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03"/>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03"/>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03"/>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03"/>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334" name="Google Shape;2334;p103"/>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5" name="Google Shape;2335;p103"/>
          <p:cNvSpPr txBox="1">
            <a:spLocks noGrp="1"/>
          </p:cNvSpPr>
          <p:nvPr>
            <p:ph type="title"/>
          </p:nvPr>
        </p:nvSpPr>
        <p:spPr>
          <a:xfrm>
            <a:off x="6019800" y="1362000"/>
            <a:ext cx="3048000" cy="1009500"/>
          </a:xfrm>
          <a:prstGeom prst="rect">
            <a:avLst/>
          </a:prstGeom>
        </p:spPr>
        <p:txBody>
          <a:bodyPr spcFirstLastPara="1" wrap="square" lIns="0" tIns="0" rIns="228600" bIns="0"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6" name="Google Shape;2336;p103"/>
          <p:cNvSpPr txBox="1">
            <a:spLocks noGrp="1"/>
          </p:cNvSpPr>
          <p:nvPr>
            <p:ph type="body" idx="1"/>
          </p:nvPr>
        </p:nvSpPr>
        <p:spPr>
          <a:xfrm>
            <a:off x="6019800" y="2495550"/>
            <a:ext cx="2286000" cy="1362300"/>
          </a:xfrm>
          <a:prstGeom prst="rect">
            <a:avLst/>
          </a:prstGeom>
        </p:spPr>
        <p:txBody>
          <a:bodyPr spcFirstLastPara="1" wrap="square" lIns="0" tIns="0" rIns="228600" bIns="0"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theme" Target="../theme/theme2.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theme" Target="../theme/theme3.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theme" Target="../theme/theme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oogle">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oogle">
    <p:bg>
      <p:bgPr>
        <a:solidFill>
          <a:srgbClr val="FFFFFF"/>
        </a:solidFill>
        <a:effectLst/>
      </p:bgPr>
    </p:bg>
    <p:spTree>
      <p:nvGrpSpPr>
        <p:cNvPr id="1" name="Shape 1296"/>
        <p:cNvGrpSpPr/>
        <p:nvPr/>
      </p:nvGrpSpPr>
      <p:grpSpPr>
        <a:xfrm>
          <a:off x="0" y="0"/>
          <a:ext cx="0" cy="0"/>
          <a:chOff x="0" y="0"/>
          <a:chExt cx="0" cy="0"/>
        </a:xfrm>
      </p:grpSpPr>
      <p:sp>
        <p:nvSpPr>
          <p:cNvPr id="1297" name="Google Shape;1297;p45"/>
          <p:cNvSpPr txBox="1"/>
          <p:nvPr/>
        </p:nvSpPr>
        <p:spPr>
          <a:xfrm>
            <a:off x="3733800" y="1133500"/>
            <a:ext cx="4572000" cy="342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endParaRPr sz="1200">
              <a:solidFill>
                <a:srgbClr val="434343"/>
              </a:solidFill>
              <a:latin typeface="Google Sans"/>
              <a:ea typeface="Google Sans"/>
              <a:cs typeface="Google Sans"/>
              <a:sym typeface="Google Sans"/>
            </a:endParaRPr>
          </a:p>
        </p:txBody>
      </p:sp>
      <p:sp>
        <p:nvSpPr>
          <p:cNvPr id="1298" name="Google Shape;1298;p45"/>
          <p:cNvSpPr txBox="1">
            <a:spLocks noGrp="1"/>
          </p:cNvSpPr>
          <p:nvPr>
            <p:ph type="title"/>
          </p:nvPr>
        </p:nvSpPr>
        <p:spPr>
          <a:xfrm>
            <a:off x="685800" y="1133400"/>
            <a:ext cx="3048000" cy="186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b="1">
                <a:solidFill>
                  <a:srgbClr val="434343"/>
                </a:solidFill>
                <a:latin typeface="Google Sans"/>
                <a:ea typeface="Google Sans"/>
                <a:cs typeface="Google Sans"/>
                <a:sym typeface="Google Sans"/>
              </a:defRPr>
            </a:lvl1pPr>
            <a:lvl2pPr lvl="1" rtl="0">
              <a:spcBef>
                <a:spcPts val="0"/>
              </a:spcBef>
              <a:spcAft>
                <a:spcPts val="0"/>
              </a:spcAft>
              <a:buNone/>
              <a:defRPr sz="3000" b="1">
                <a:solidFill>
                  <a:srgbClr val="434343"/>
                </a:solidFill>
                <a:latin typeface="Google Sans"/>
                <a:ea typeface="Google Sans"/>
                <a:cs typeface="Google Sans"/>
                <a:sym typeface="Google Sans"/>
              </a:defRPr>
            </a:lvl2pPr>
            <a:lvl3pPr lvl="2" rtl="0">
              <a:spcBef>
                <a:spcPts val="0"/>
              </a:spcBef>
              <a:spcAft>
                <a:spcPts val="0"/>
              </a:spcAft>
              <a:buNone/>
              <a:defRPr sz="3000" b="1">
                <a:solidFill>
                  <a:srgbClr val="434343"/>
                </a:solidFill>
                <a:latin typeface="Google Sans"/>
                <a:ea typeface="Google Sans"/>
                <a:cs typeface="Google Sans"/>
                <a:sym typeface="Google Sans"/>
              </a:defRPr>
            </a:lvl3pPr>
            <a:lvl4pPr lvl="3" rtl="0">
              <a:spcBef>
                <a:spcPts val="0"/>
              </a:spcBef>
              <a:spcAft>
                <a:spcPts val="0"/>
              </a:spcAft>
              <a:buNone/>
              <a:defRPr sz="3000" b="1">
                <a:solidFill>
                  <a:srgbClr val="434343"/>
                </a:solidFill>
                <a:latin typeface="Google Sans"/>
                <a:ea typeface="Google Sans"/>
                <a:cs typeface="Google Sans"/>
                <a:sym typeface="Google Sans"/>
              </a:defRPr>
            </a:lvl4pPr>
            <a:lvl5pPr lvl="4" rtl="0">
              <a:spcBef>
                <a:spcPts val="0"/>
              </a:spcBef>
              <a:spcAft>
                <a:spcPts val="0"/>
              </a:spcAft>
              <a:buNone/>
              <a:defRPr sz="3000" b="1">
                <a:solidFill>
                  <a:srgbClr val="434343"/>
                </a:solidFill>
                <a:latin typeface="Google Sans"/>
                <a:ea typeface="Google Sans"/>
                <a:cs typeface="Google Sans"/>
                <a:sym typeface="Google Sans"/>
              </a:defRPr>
            </a:lvl5pPr>
            <a:lvl6pPr lvl="5" rtl="0">
              <a:spcBef>
                <a:spcPts val="0"/>
              </a:spcBef>
              <a:spcAft>
                <a:spcPts val="0"/>
              </a:spcAft>
              <a:buNone/>
              <a:defRPr sz="3000" b="1">
                <a:solidFill>
                  <a:srgbClr val="434343"/>
                </a:solidFill>
                <a:latin typeface="Google Sans"/>
                <a:ea typeface="Google Sans"/>
                <a:cs typeface="Google Sans"/>
                <a:sym typeface="Google Sans"/>
              </a:defRPr>
            </a:lvl6pPr>
            <a:lvl7pPr lvl="6" rtl="0">
              <a:spcBef>
                <a:spcPts val="0"/>
              </a:spcBef>
              <a:spcAft>
                <a:spcPts val="0"/>
              </a:spcAft>
              <a:buNone/>
              <a:defRPr sz="3000" b="1">
                <a:solidFill>
                  <a:srgbClr val="434343"/>
                </a:solidFill>
                <a:latin typeface="Google Sans"/>
                <a:ea typeface="Google Sans"/>
                <a:cs typeface="Google Sans"/>
                <a:sym typeface="Google Sans"/>
              </a:defRPr>
            </a:lvl7pPr>
            <a:lvl8pPr lvl="7" rtl="0">
              <a:spcBef>
                <a:spcPts val="0"/>
              </a:spcBef>
              <a:spcAft>
                <a:spcPts val="0"/>
              </a:spcAft>
              <a:buNone/>
              <a:defRPr sz="3000" b="1">
                <a:solidFill>
                  <a:srgbClr val="434343"/>
                </a:solidFill>
                <a:latin typeface="Google Sans"/>
                <a:ea typeface="Google Sans"/>
                <a:cs typeface="Google Sans"/>
                <a:sym typeface="Google Sans"/>
              </a:defRPr>
            </a:lvl8pPr>
            <a:lvl9pPr lvl="8" rtl="0">
              <a:spcBef>
                <a:spcPts val="0"/>
              </a:spcBef>
              <a:spcAft>
                <a:spcPts val="0"/>
              </a:spcAft>
              <a:buNone/>
              <a:defRPr sz="3000" b="1">
                <a:solidFill>
                  <a:srgbClr val="434343"/>
                </a:solidFill>
                <a:latin typeface="Google Sans"/>
                <a:ea typeface="Google Sans"/>
                <a:cs typeface="Google Sans"/>
                <a:sym typeface="Google Sans"/>
              </a:defRPr>
            </a:lvl9pPr>
          </a:lstStyle>
          <a:p>
            <a:endParaRPr/>
          </a:p>
        </p:txBody>
      </p:sp>
      <p:sp>
        <p:nvSpPr>
          <p:cNvPr id="1299" name="Google Shape;1299;p45"/>
          <p:cNvSpPr txBox="1">
            <a:spLocks noGrp="1"/>
          </p:cNvSpPr>
          <p:nvPr>
            <p:ph type="body" idx="1"/>
          </p:nvPr>
        </p:nvSpPr>
        <p:spPr>
          <a:xfrm>
            <a:off x="3733800" y="1209600"/>
            <a:ext cx="4572000" cy="30765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1pPr>
            <a:lvl2pPr marL="914400" lvl="1" indent="-3048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2pPr>
            <a:lvl3pPr marL="1371600" lvl="2" indent="-3048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3pPr>
            <a:lvl4pPr marL="1828800" lvl="3" indent="-3048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4pPr>
            <a:lvl5pPr marL="2286000" lvl="4" indent="-3048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5pPr>
            <a:lvl6pPr marL="2743200" lvl="5" indent="-3048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6pPr>
            <a:lvl7pPr marL="3200400" lvl="6" indent="-3048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7pPr>
            <a:lvl8pPr marL="3657600" lvl="7" indent="-3048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8pPr>
            <a:lvl9pPr marL="4114800" lvl="8" indent="-304800" rtl="0">
              <a:lnSpc>
                <a:spcPct val="115000"/>
              </a:lnSpc>
              <a:spcBef>
                <a:spcPts val="1000"/>
              </a:spcBef>
              <a:spcAft>
                <a:spcPts val="1000"/>
              </a:spcAft>
              <a:buClr>
                <a:srgbClr val="434343"/>
              </a:buClr>
              <a:buSzPts val="1200"/>
              <a:buFont typeface="Google Sans"/>
              <a:buChar char="■"/>
              <a:defRPr sz="1200">
                <a:solidFill>
                  <a:srgbClr val="434343"/>
                </a:solidFill>
                <a:latin typeface="Google Sans"/>
                <a:ea typeface="Google Sans"/>
                <a:cs typeface="Google Sans"/>
                <a:sym typeface="Google Sans"/>
              </a:defRPr>
            </a:lvl9pPr>
          </a:lstStyle>
          <a:p>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80">
          <p15:clr>
            <a:schemeClr val="accent5"/>
          </p15:clr>
        </p15:guide>
        <p15:guide id="2" orient="horz" pos="1620">
          <p15:clr>
            <a:schemeClr val="accent5"/>
          </p15:clr>
        </p15:guide>
        <p15:guide id="3" pos="960">
          <p15:clr>
            <a:schemeClr val="accent5"/>
          </p15:clr>
        </p15:guide>
        <p15:guide id="4" pos="1440">
          <p15:clr>
            <a:schemeClr val="accent5"/>
          </p15:clr>
        </p15:guide>
        <p15:guide id="5" pos="1920">
          <p15:clr>
            <a:schemeClr val="accent5"/>
          </p15:clr>
        </p15:guide>
        <p15:guide id="6" pos="2400">
          <p15:clr>
            <a:schemeClr val="accent5"/>
          </p15:clr>
        </p15:guide>
        <p15:guide id="7" pos="2880">
          <p15:clr>
            <a:schemeClr val="accent5"/>
          </p15:clr>
        </p15:guide>
        <p15:guide id="8" pos="3360">
          <p15:clr>
            <a:schemeClr val="accent5"/>
          </p15:clr>
        </p15:guide>
        <p15:guide id="9" pos="3840">
          <p15:clr>
            <a:schemeClr val="accent5"/>
          </p15:clr>
        </p15:guide>
        <p15:guide id="10" pos="4320">
          <p15:clr>
            <a:schemeClr val="accent5"/>
          </p15:clr>
        </p15:guide>
        <p15:guide id="11" pos="4800">
          <p15:clr>
            <a:schemeClr val="accent5"/>
          </p15:clr>
        </p15:guide>
        <p15:guide id="12" pos="5280">
          <p15:clr>
            <a:schemeClr val="accent5"/>
          </p15:clr>
        </p15:guide>
        <p15:guide id="13" orient="horz" pos="1350">
          <p15:clr>
            <a:schemeClr val="accent5"/>
          </p15:clr>
        </p15:guide>
        <p15:guide id="14" orient="horz" pos="1080">
          <p15:clr>
            <a:schemeClr val="accent5"/>
          </p15:clr>
        </p15:guide>
        <p15:guide id="15" orient="horz" pos="810">
          <p15:clr>
            <a:schemeClr val="accent5"/>
          </p15:clr>
        </p15:guide>
        <p15:guide id="16" orient="horz" pos="540">
          <p15:clr>
            <a:schemeClr val="accent5"/>
          </p15:clr>
        </p15:guide>
        <p15:guide id="17" orient="horz" pos="270">
          <p15:clr>
            <a:schemeClr val="accent5"/>
          </p15:clr>
        </p15:guide>
        <p15:guide id="18" orient="horz" pos="1890">
          <p15:clr>
            <a:schemeClr val="accent5"/>
          </p15:clr>
        </p15:guide>
        <p15:guide id="19" orient="horz" pos="2160">
          <p15:clr>
            <a:schemeClr val="accent5"/>
          </p15:clr>
        </p15:guide>
        <p15:guide id="20" orient="horz" pos="2430">
          <p15:clr>
            <a:schemeClr val="accent5"/>
          </p15:clr>
        </p15:guide>
        <p15:guide id="21" orient="horz" pos="2700">
          <p15:clr>
            <a:schemeClr val="accent5"/>
          </p15:clr>
        </p15:guide>
        <p15:guide id="22" orient="horz" pos="2970">
          <p15:clr>
            <a:schemeClr val="accent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56"/>
        <p:cNvGrpSpPr/>
        <p:nvPr/>
      </p:nvGrpSpPr>
      <p:grpSpPr>
        <a:xfrm>
          <a:off x="0" y="0"/>
          <a:ext cx="0" cy="0"/>
          <a:chOff x="0" y="0"/>
          <a:chExt cx="0" cy="0"/>
        </a:xfrm>
      </p:grpSpPr>
      <p:sp>
        <p:nvSpPr>
          <p:cNvPr id="1757" name="Google Shape;1757;p70"/>
          <p:cNvSpPr txBox="1">
            <a:spLocks noGrp="1"/>
          </p:cNvSpPr>
          <p:nvPr>
            <p:ph type="title"/>
          </p:nvPr>
        </p:nvSpPr>
        <p:spPr>
          <a:xfrm>
            <a:off x="761950" y="457175"/>
            <a:ext cx="5080200" cy="352200"/>
          </a:xfrm>
          <a:prstGeom prst="rect">
            <a:avLst/>
          </a:prstGeom>
          <a:noFill/>
          <a:ln>
            <a:noFill/>
          </a:ln>
        </p:spPr>
        <p:txBody>
          <a:bodyPr spcFirstLastPara="1" wrap="square" lIns="0" tIns="0" rIns="228600" bIns="0" anchor="t" anchorCtr="0">
            <a:noAutofit/>
          </a:bodyPr>
          <a:lstStyle>
            <a:lvl1pPr lvl="0" rtl="0">
              <a:spcBef>
                <a:spcPts val="0"/>
              </a:spcBef>
              <a:spcAft>
                <a:spcPts val="0"/>
              </a:spcAft>
              <a:buNone/>
              <a:defRPr sz="2400">
                <a:solidFill>
                  <a:schemeClr val="dk1"/>
                </a:solidFill>
                <a:latin typeface="Google Sans Medium"/>
                <a:ea typeface="Google Sans Medium"/>
                <a:cs typeface="Google Sans Medium"/>
                <a:sym typeface="Google Sans Medium"/>
              </a:defRPr>
            </a:lvl1pPr>
            <a:lvl2pPr lvl="1" rtl="0">
              <a:spcBef>
                <a:spcPts val="0"/>
              </a:spcBef>
              <a:spcAft>
                <a:spcPts val="0"/>
              </a:spcAft>
              <a:buNone/>
              <a:defRPr sz="2400" b="1">
                <a:solidFill>
                  <a:schemeClr val="dk1"/>
                </a:solidFill>
                <a:latin typeface="Google Sans"/>
                <a:ea typeface="Google Sans"/>
                <a:cs typeface="Google Sans"/>
                <a:sym typeface="Google Sans"/>
              </a:defRPr>
            </a:lvl2pPr>
            <a:lvl3pPr lvl="2" rtl="0">
              <a:spcBef>
                <a:spcPts val="0"/>
              </a:spcBef>
              <a:spcAft>
                <a:spcPts val="0"/>
              </a:spcAft>
              <a:buNone/>
              <a:defRPr sz="2400" b="1">
                <a:solidFill>
                  <a:schemeClr val="dk1"/>
                </a:solidFill>
                <a:latin typeface="Google Sans"/>
                <a:ea typeface="Google Sans"/>
                <a:cs typeface="Google Sans"/>
                <a:sym typeface="Google Sans"/>
              </a:defRPr>
            </a:lvl3pPr>
            <a:lvl4pPr lvl="3" rtl="0">
              <a:spcBef>
                <a:spcPts val="0"/>
              </a:spcBef>
              <a:spcAft>
                <a:spcPts val="0"/>
              </a:spcAft>
              <a:buNone/>
              <a:defRPr sz="2400" b="1">
                <a:solidFill>
                  <a:schemeClr val="dk1"/>
                </a:solidFill>
                <a:latin typeface="Google Sans"/>
                <a:ea typeface="Google Sans"/>
                <a:cs typeface="Google Sans"/>
                <a:sym typeface="Google Sans"/>
              </a:defRPr>
            </a:lvl4pPr>
            <a:lvl5pPr lvl="4" rtl="0">
              <a:spcBef>
                <a:spcPts val="0"/>
              </a:spcBef>
              <a:spcAft>
                <a:spcPts val="0"/>
              </a:spcAft>
              <a:buNone/>
              <a:defRPr sz="2400" b="1">
                <a:solidFill>
                  <a:schemeClr val="dk1"/>
                </a:solidFill>
                <a:latin typeface="Google Sans"/>
                <a:ea typeface="Google Sans"/>
                <a:cs typeface="Google Sans"/>
                <a:sym typeface="Google Sans"/>
              </a:defRPr>
            </a:lvl5pPr>
            <a:lvl6pPr lvl="5" rtl="0">
              <a:spcBef>
                <a:spcPts val="0"/>
              </a:spcBef>
              <a:spcAft>
                <a:spcPts val="0"/>
              </a:spcAft>
              <a:buNone/>
              <a:defRPr sz="2400" b="1">
                <a:solidFill>
                  <a:schemeClr val="dk1"/>
                </a:solidFill>
                <a:latin typeface="Google Sans"/>
                <a:ea typeface="Google Sans"/>
                <a:cs typeface="Google Sans"/>
                <a:sym typeface="Google Sans"/>
              </a:defRPr>
            </a:lvl6pPr>
            <a:lvl7pPr lvl="6" rtl="0">
              <a:spcBef>
                <a:spcPts val="0"/>
              </a:spcBef>
              <a:spcAft>
                <a:spcPts val="0"/>
              </a:spcAft>
              <a:buNone/>
              <a:defRPr sz="2400" b="1">
                <a:solidFill>
                  <a:schemeClr val="dk1"/>
                </a:solidFill>
                <a:latin typeface="Google Sans"/>
                <a:ea typeface="Google Sans"/>
                <a:cs typeface="Google Sans"/>
                <a:sym typeface="Google Sans"/>
              </a:defRPr>
            </a:lvl7pPr>
            <a:lvl8pPr lvl="7" rtl="0">
              <a:spcBef>
                <a:spcPts val="0"/>
              </a:spcBef>
              <a:spcAft>
                <a:spcPts val="0"/>
              </a:spcAft>
              <a:buNone/>
              <a:defRPr sz="2400" b="1">
                <a:solidFill>
                  <a:schemeClr val="dk1"/>
                </a:solidFill>
                <a:latin typeface="Google Sans"/>
                <a:ea typeface="Google Sans"/>
                <a:cs typeface="Google Sans"/>
                <a:sym typeface="Google Sans"/>
              </a:defRPr>
            </a:lvl8pPr>
            <a:lvl9pPr lvl="8" rtl="0">
              <a:spcBef>
                <a:spcPts val="0"/>
              </a:spcBef>
              <a:spcAft>
                <a:spcPts val="0"/>
              </a:spcAft>
              <a:buNone/>
              <a:defRPr sz="2400" b="1">
                <a:solidFill>
                  <a:schemeClr val="dk1"/>
                </a:solidFill>
                <a:latin typeface="Google Sans"/>
                <a:ea typeface="Google Sans"/>
                <a:cs typeface="Google Sans"/>
                <a:sym typeface="Google Sans"/>
              </a:defRPr>
            </a:lvl9pPr>
          </a:lstStyle>
          <a:p>
            <a:endParaRPr/>
          </a:p>
        </p:txBody>
      </p:sp>
      <p:sp>
        <p:nvSpPr>
          <p:cNvPr id="1758" name="Google Shape;1758;p70"/>
          <p:cNvSpPr txBox="1">
            <a:spLocks noGrp="1"/>
          </p:cNvSpPr>
          <p:nvPr>
            <p:ph type="body" idx="1"/>
          </p:nvPr>
        </p:nvSpPr>
        <p:spPr>
          <a:xfrm>
            <a:off x="761825" y="1161825"/>
            <a:ext cx="5080200" cy="3171900"/>
          </a:xfrm>
          <a:prstGeom prst="rect">
            <a:avLst/>
          </a:prstGeom>
          <a:noFill/>
          <a:ln>
            <a:noFill/>
          </a:ln>
        </p:spPr>
        <p:txBody>
          <a:bodyPr spcFirstLastPara="1" wrap="square" lIns="0" tIns="0" rIns="228600" bIns="0" anchor="t" anchorCtr="0">
            <a:noAutofit/>
          </a:bodyPr>
          <a:lstStyle>
            <a:lvl1pPr marL="457200" lvl="0"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
        <p:nvSpPr>
          <p:cNvPr id="1759" name="Google Shape;1759;p70"/>
          <p:cNvSpPr/>
          <p:nvPr/>
        </p:nvSpPr>
        <p:spPr>
          <a:xfrm>
            <a:off x="-456900" y="0"/>
            <a:ext cx="4569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5"/>
        <p:cNvGrpSpPr/>
        <p:nvPr/>
      </p:nvGrpSpPr>
      <p:grpSpPr>
        <a:xfrm>
          <a:off x="0" y="0"/>
          <a:ext cx="0" cy="0"/>
          <a:chOff x="0" y="0"/>
          <a:chExt cx="0" cy="0"/>
        </a:xfrm>
      </p:grpSpPr>
      <p:sp>
        <p:nvSpPr>
          <p:cNvPr id="2056" name="Google Shape;2056;p87"/>
          <p:cNvSpPr txBox="1">
            <a:spLocks noGrp="1"/>
          </p:cNvSpPr>
          <p:nvPr>
            <p:ph type="title"/>
          </p:nvPr>
        </p:nvSpPr>
        <p:spPr>
          <a:xfrm>
            <a:off x="761950" y="457175"/>
            <a:ext cx="5080200" cy="352200"/>
          </a:xfrm>
          <a:prstGeom prst="rect">
            <a:avLst/>
          </a:prstGeom>
          <a:noFill/>
          <a:ln>
            <a:noFill/>
          </a:ln>
        </p:spPr>
        <p:txBody>
          <a:bodyPr spcFirstLastPara="1" wrap="square" lIns="0" tIns="0" rIns="228600" bIns="0" anchor="t" anchorCtr="0">
            <a:noAutofit/>
          </a:bodyPr>
          <a:lstStyle>
            <a:lvl1pPr lvl="0" rtl="0">
              <a:spcBef>
                <a:spcPts val="0"/>
              </a:spcBef>
              <a:spcAft>
                <a:spcPts val="0"/>
              </a:spcAft>
              <a:buNone/>
              <a:defRPr sz="2400">
                <a:solidFill>
                  <a:schemeClr val="dk1"/>
                </a:solidFill>
                <a:latin typeface="Google Sans Medium"/>
                <a:ea typeface="Google Sans Medium"/>
                <a:cs typeface="Google Sans Medium"/>
                <a:sym typeface="Google Sans Medium"/>
              </a:defRPr>
            </a:lvl1pPr>
            <a:lvl2pPr lvl="1" rtl="0">
              <a:spcBef>
                <a:spcPts val="0"/>
              </a:spcBef>
              <a:spcAft>
                <a:spcPts val="0"/>
              </a:spcAft>
              <a:buNone/>
              <a:defRPr sz="2400" b="1">
                <a:solidFill>
                  <a:schemeClr val="dk1"/>
                </a:solidFill>
                <a:latin typeface="Google Sans"/>
                <a:ea typeface="Google Sans"/>
                <a:cs typeface="Google Sans"/>
                <a:sym typeface="Google Sans"/>
              </a:defRPr>
            </a:lvl2pPr>
            <a:lvl3pPr lvl="2" rtl="0">
              <a:spcBef>
                <a:spcPts val="0"/>
              </a:spcBef>
              <a:spcAft>
                <a:spcPts val="0"/>
              </a:spcAft>
              <a:buNone/>
              <a:defRPr sz="2400" b="1">
                <a:solidFill>
                  <a:schemeClr val="dk1"/>
                </a:solidFill>
                <a:latin typeface="Google Sans"/>
                <a:ea typeface="Google Sans"/>
                <a:cs typeface="Google Sans"/>
                <a:sym typeface="Google Sans"/>
              </a:defRPr>
            </a:lvl3pPr>
            <a:lvl4pPr lvl="3" rtl="0">
              <a:spcBef>
                <a:spcPts val="0"/>
              </a:spcBef>
              <a:spcAft>
                <a:spcPts val="0"/>
              </a:spcAft>
              <a:buNone/>
              <a:defRPr sz="2400" b="1">
                <a:solidFill>
                  <a:schemeClr val="dk1"/>
                </a:solidFill>
                <a:latin typeface="Google Sans"/>
                <a:ea typeface="Google Sans"/>
                <a:cs typeface="Google Sans"/>
                <a:sym typeface="Google Sans"/>
              </a:defRPr>
            </a:lvl4pPr>
            <a:lvl5pPr lvl="4" rtl="0">
              <a:spcBef>
                <a:spcPts val="0"/>
              </a:spcBef>
              <a:spcAft>
                <a:spcPts val="0"/>
              </a:spcAft>
              <a:buNone/>
              <a:defRPr sz="2400" b="1">
                <a:solidFill>
                  <a:schemeClr val="dk1"/>
                </a:solidFill>
                <a:latin typeface="Google Sans"/>
                <a:ea typeface="Google Sans"/>
                <a:cs typeface="Google Sans"/>
                <a:sym typeface="Google Sans"/>
              </a:defRPr>
            </a:lvl5pPr>
            <a:lvl6pPr lvl="5" rtl="0">
              <a:spcBef>
                <a:spcPts val="0"/>
              </a:spcBef>
              <a:spcAft>
                <a:spcPts val="0"/>
              </a:spcAft>
              <a:buNone/>
              <a:defRPr sz="2400" b="1">
                <a:solidFill>
                  <a:schemeClr val="dk1"/>
                </a:solidFill>
                <a:latin typeface="Google Sans"/>
                <a:ea typeface="Google Sans"/>
                <a:cs typeface="Google Sans"/>
                <a:sym typeface="Google Sans"/>
              </a:defRPr>
            </a:lvl6pPr>
            <a:lvl7pPr lvl="6" rtl="0">
              <a:spcBef>
                <a:spcPts val="0"/>
              </a:spcBef>
              <a:spcAft>
                <a:spcPts val="0"/>
              </a:spcAft>
              <a:buNone/>
              <a:defRPr sz="2400" b="1">
                <a:solidFill>
                  <a:schemeClr val="dk1"/>
                </a:solidFill>
                <a:latin typeface="Google Sans"/>
                <a:ea typeface="Google Sans"/>
                <a:cs typeface="Google Sans"/>
                <a:sym typeface="Google Sans"/>
              </a:defRPr>
            </a:lvl7pPr>
            <a:lvl8pPr lvl="7" rtl="0">
              <a:spcBef>
                <a:spcPts val="0"/>
              </a:spcBef>
              <a:spcAft>
                <a:spcPts val="0"/>
              </a:spcAft>
              <a:buNone/>
              <a:defRPr sz="2400" b="1">
                <a:solidFill>
                  <a:schemeClr val="dk1"/>
                </a:solidFill>
                <a:latin typeface="Google Sans"/>
                <a:ea typeface="Google Sans"/>
                <a:cs typeface="Google Sans"/>
                <a:sym typeface="Google Sans"/>
              </a:defRPr>
            </a:lvl8pPr>
            <a:lvl9pPr lvl="8" rtl="0">
              <a:spcBef>
                <a:spcPts val="0"/>
              </a:spcBef>
              <a:spcAft>
                <a:spcPts val="0"/>
              </a:spcAft>
              <a:buNone/>
              <a:defRPr sz="2400" b="1">
                <a:solidFill>
                  <a:schemeClr val="dk1"/>
                </a:solidFill>
                <a:latin typeface="Google Sans"/>
                <a:ea typeface="Google Sans"/>
                <a:cs typeface="Google Sans"/>
                <a:sym typeface="Google Sans"/>
              </a:defRPr>
            </a:lvl9pPr>
          </a:lstStyle>
          <a:p>
            <a:endParaRPr/>
          </a:p>
        </p:txBody>
      </p:sp>
      <p:sp>
        <p:nvSpPr>
          <p:cNvPr id="2057" name="Google Shape;2057;p87"/>
          <p:cNvSpPr txBox="1">
            <a:spLocks noGrp="1"/>
          </p:cNvSpPr>
          <p:nvPr>
            <p:ph type="body" idx="1"/>
          </p:nvPr>
        </p:nvSpPr>
        <p:spPr>
          <a:xfrm>
            <a:off x="761825" y="1161825"/>
            <a:ext cx="5080200" cy="3171900"/>
          </a:xfrm>
          <a:prstGeom prst="rect">
            <a:avLst/>
          </a:prstGeom>
          <a:noFill/>
          <a:ln>
            <a:noFill/>
          </a:ln>
        </p:spPr>
        <p:txBody>
          <a:bodyPr spcFirstLastPara="1" wrap="square" lIns="0" tIns="0" rIns="228600" bIns="0" anchor="t" anchorCtr="0">
            <a:noAutofit/>
          </a:bodyPr>
          <a:lstStyle>
            <a:lvl1pPr marL="457200" lvl="0"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
        <p:nvSpPr>
          <p:cNvPr id="2058" name="Google Shape;2058;p87"/>
          <p:cNvSpPr/>
          <p:nvPr/>
        </p:nvSpPr>
        <p:spPr>
          <a:xfrm>
            <a:off x="-456900" y="0"/>
            <a:ext cx="4569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hyperlink" Target="mailto:Support@Qwiklabs.com" TargetMode="External"/><Relationship Id="rId2" Type="http://schemas.openxmlformats.org/officeDocument/2006/relationships/notesSlide" Target="../notesSlides/notesSlide14.xml"/><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3" Type="http://schemas.openxmlformats.org/officeDocument/2006/relationships/hyperlink" Target="http://bit.ly/EDU_CloudStudyJam2019" TargetMode="External"/><Relationship Id="rId7"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88.xml"/><Relationship Id="rId6" Type="http://schemas.openxmlformats.org/officeDocument/2006/relationships/image" Target="../media/image87.png"/><Relationship Id="rId5" Type="http://schemas.openxmlformats.org/officeDocument/2006/relationships/image" Target="../media/image81.png"/><Relationship Id="rId4"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hyperlink" Target="mailto:support@qwiklabs.com" TargetMode="External"/><Relationship Id="rId2" Type="http://schemas.openxmlformats.org/officeDocument/2006/relationships/notesSlide" Target="../notesSlides/notesSlide19.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3" Type="http://schemas.openxmlformats.org/officeDocument/2006/relationships/hyperlink" Target="http://bit.ly/EDU_CloudStudyJam2019" TargetMode="External"/><Relationship Id="rId7" Type="http://schemas.openxmlformats.org/officeDocument/2006/relationships/hyperlink" Target="http://g.co/edu/cloudready" TargetMode="External"/><Relationship Id="rId2" Type="http://schemas.openxmlformats.org/officeDocument/2006/relationships/notesSlide" Target="../notesSlides/notesSlide20.xml"/><Relationship Id="rId1" Type="http://schemas.openxmlformats.org/officeDocument/2006/relationships/slideLayout" Target="../slideLayouts/slideLayout8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bit.ly/CareerReadinessOver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21.xml"/><Relationship Id="rId1" Type="http://schemas.openxmlformats.org/officeDocument/2006/relationships/slideLayout" Target="../slideLayouts/slideLayout89.xml"/><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8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26.xml"/><Relationship Id="rId1" Type="http://schemas.openxmlformats.org/officeDocument/2006/relationships/slideLayout" Target="../slideLayouts/slideLayout88.xml"/><Relationship Id="rId5" Type="http://schemas.openxmlformats.org/officeDocument/2006/relationships/hyperlink" Target="https://drive.google.com/open?id=1OBHW6R1wCwmNcpi0wrDqbF892SguIwrT" TargetMode="External"/><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open?id=1II8ea-U0neTQisvmNRv5eBROyXQUeemk" TargetMode="External"/><Relationship Id="rId2" Type="http://schemas.openxmlformats.org/officeDocument/2006/relationships/notesSlide" Target="../notesSlides/notesSlide27.xml"/><Relationship Id="rId1" Type="http://schemas.openxmlformats.org/officeDocument/2006/relationships/slideLayout" Target="../slideLayouts/slideLayout88.xml"/><Relationship Id="rId4" Type="http://schemas.openxmlformats.org/officeDocument/2006/relationships/image" Target="../media/image95.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88.xml"/><Relationship Id="rId6" Type="http://schemas.openxmlformats.org/officeDocument/2006/relationships/hyperlink" Target="https://drive.google.com/open?id=1Rf538Lb-vLxVUnbyvebz2LP0g7hL5E9k" TargetMode="External"/><Relationship Id="rId5" Type="http://schemas.openxmlformats.org/officeDocument/2006/relationships/hyperlink" Target="https://drive.google.com/open?id=1E5D21pfW4ONjwXDjTsi5iXX6S_IgOn3n" TargetMode="External"/><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88.xml"/><Relationship Id="rId6" Type="http://schemas.openxmlformats.org/officeDocument/2006/relationships/hyperlink" Target="https://drive.google.com/open?id=1NGOOE3m5yNiLIk234hrkF6II4WMZx06f" TargetMode="External"/><Relationship Id="rId5" Type="http://schemas.openxmlformats.org/officeDocument/2006/relationships/hyperlink" Target="https://drive.google.com/open?id=1h0Z66N7NjtJkM3wG4ulXxA74tVhP-WRT" TargetMode="External"/><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hyperlink" Target="https://support.google.com/qwiklabs/answer/9134803" TargetMode="External"/><Relationship Id="rId2" Type="http://schemas.openxmlformats.org/officeDocument/2006/relationships/notesSlide" Target="../notesSlides/notesSlide3.xml"/><Relationship Id="rId1" Type="http://schemas.openxmlformats.org/officeDocument/2006/relationships/slideLayout" Target="../slideLayouts/slideLayout8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88.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_rels/slide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grpSp>
        <p:nvGrpSpPr>
          <p:cNvPr id="2422" name="Google Shape;2422;p108"/>
          <p:cNvGrpSpPr/>
          <p:nvPr/>
        </p:nvGrpSpPr>
        <p:grpSpPr>
          <a:xfrm>
            <a:off x="7534534" y="4580072"/>
            <a:ext cx="422789" cy="475876"/>
            <a:chOff x="6750747" y="1940147"/>
            <a:chExt cx="422789" cy="475876"/>
          </a:xfrm>
        </p:grpSpPr>
        <p:sp>
          <p:nvSpPr>
            <p:cNvPr id="2423" name="Google Shape;2423;p108"/>
            <p:cNvSpPr/>
            <p:nvPr/>
          </p:nvSpPr>
          <p:spPr>
            <a:xfrm>
              <a:off x="6812935" y="1940147"/>
              <a:ext cx="295582" cy="269202"/>
            </a:xfrm>
            <a:custGeom>
              <a:avLst/>
              <a:gdLst/>
              <a:ahLst/>
              <a:cxnLst/>
              <a:rect l="l" t="t" r="r" b="b"/>
              <a:pathLst>
                <a:path w="21726" h="19787" extrusionOk="0">
                  <a:moveTo>
                    <a:pt x="10874" y="1"/>
                  </a:moveTo>
                  <a:cubicBezTo>
                    <a:pt x="4849" y="1"/>
                    <a:pt x="0" y="4918"/>
                    <a:pt x="93" y="10944"/>
                  </a:cubicBezTo>
                  <a:lnTo>
                    <a:pt x="93" y="19786"/>
                  </a:lnTo>
                  <a:lnTo>
                    <a:pt x="3856" y="19786"/>
                  </a:lnTo>
                  <a:lnTo>
                    <a:pt x="3856" y="10944"/>
                  </a:lnTo>
                  <a:cubicBezTo>
                    <a:pt x="3833" y="7065"/>
                    <a:pt x="6996" y="3926"/>
                    <a:pt x="10874" y="3926"/>
                  </a:cubicBezTo>
                  <a:cubicBezTo>
                    <a:pt x="14730" y="3926"/>
                    <a:pt x="17893" y="7065"/>
                    <a:pt x="17893" y="10944"/>
                  </a:cubicBezTo>
                  <a:lnTo>
                    <a:pt x="17893" y="19509"/>
                  </a:lnTo>
                  <a:lnTo>
                    <a:pt x="21633" y="19509"/>
                  </a:lnTo>
                  <a:lnTo>
                    <a:pt x="21633" y="10944"/>
                  </a:lnTo>
                  <a:cubicBezTo>
                    <a:pt x="21725" y="4918"/>
                    <a:pt x="16877" y="1"/>
                    <a:pt x="10874"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08"/>
            <p:cNvSpPr/>
            <p:nvPr/>
          </p:nvSpPr>
          <p:spPr>
            <a:xfrm>
              <a:off x="6983487" y="2178874"/>
              <a:ext cx="190048" cy="237149"/>
            </a:xfrm>
            <a:custGeom>
              <a:avLst/>
              <a:gdLst/>
              <a:ahLst/>
              <a:cxnLst/>
              <a:rect l="l" t="t" r="r" b="b"/>
              <a:pathLst>
                <a:path w="13969" h="17431" extrusionOk="0">
                  <a:moveTo>
                    <a:pt x="2425" y="0"/>
                  </a:moveTo>
                  <a:cubicBezTo>
                    <a:pt x="1086" y="0"/>
                    <a:pt x="1" y="1085"/>
                    <a:pt x="1" y="2424"/>
                  </a:cubicBezTo>
                  <a:lnTo>
                    <a:pt x="1" y="14984"/>
                  </a:lnTo>
                  <a:cubicBezTo>
                    <a:pt x="1" y="16346"/>
                    <a:pt x="1086" y="17431"/>
                    <a:pt x="2425" y="17431"/>
                  </a:cubicBezTo>
                  <a:lnTo>
                    <a:pt x="11544" y="17431"/>
                  </a:lnTo>
                  <a:cubicBezTo>
                    <a:pt x="12906" y="17431"/>
                    <a:pt x="13968" y="16346"/>
                    <a:pt x="13968" y="14984"/>
                  </a:cubicBezTo>
                  <a:lnTo>
                    <a:pt x="13968" y="2424"/>
                  </a:lnTo>
                  <a:cubicBezTo>
                    <a:pt x="13968" y="1085"/>
                    <a:pt x="12906" y="0"/>
                    <a:pt x="11544"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08"/>
            <p:cNvSpPr/>
            <p:nvPr/>
          </p:nvSpPr>
          <p:spPr>
            <a:xfrm>
              <a:off x="7025894" y="2233525"/>
              <a:ext cx="110581" cy="147641"/>
            </a:xfrm>
            <a:custGeom>
              <a:avLst/>
              <a:gdLst/>
              <a:ahLst/>
              <a:cxnLst/>
              <a:rect l="l" t="t" r="r" b="b"/>
              <a:pathLst>
                <a:path w="8128" h="10852" extrusionOk="0">
                  <a:moveTo>
                    <a:pt x="47" y="0"/>
                  </a:moveTo>
                  <a:cubicBezTo>
                    <a:pt x="23" y="0"/>
                    <a:pt x="0" y="23"/>
                    <a:pt x="0" y="46"/>
                  </a:cubicBezTo>
                  <a:lnTo>
                    <a:pt x="0" y="8704"/>
                  </a:lnTo>
                  <a:cubicBezTo>
                    <a:pt x="0" y="9881"/>
                    <a:pt x="970" y="10851"/>
                    <a:pt x="2148" y="10851"/>
                  </a:cubicBezTo>
                  <a:lnTo>
                    <a:pt x="6026" y="10851"/>
                  </a:lnTo>
                  <a:cubicBezTo>
                    <a:pt x="7181" y="10851"/>
                    <a:pt x="8127" y="9905"/>
                    <a:pt x="8127" y="8750"/>
                  </a:cubicBezTo>
                  <a:lnTo>
                    <a:pt x="8127"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08"/>
            <p:cNvSpPr/>
            <p:nvPr/>
          </p:nvSpPr>
          <p:spPr>
            <a:xfrm>
              <a:off x="6750747" y="2178874"/>
              <a:ext cx="185014" cy="237149"/>
            </a:xfrm>
            <a:custGeom>
              <a:avLst/>
              <a:gdLst/>
              <a:ahLst/>
              <a:cxnLst/>
              <a:rect l="l" t="t" r="r" b="b"/>
              <a:pathLst>
                <a:path w="13599" h="17431" extrusionOk="0">
                  <a:moveTo>
                    <a:pt x="2101" y="0"/>
                  </a:moveTo>
                  <a:cubicBezTo>
                    <a:pt x="947" y="0"/>
                    <a:pt x="0" y="923"/>
                    <a:pt x="0" y="2078"/>
                  </a:cubicBezTo>
                  <a:lnTo>
                    <a:pt x="0" y="15330"/>
                  </a:lnTo>
                  <a:cubicBezTo>
                    <a:pt x="0" y="16484"/>
                    <a:pt x="947" y="17431"/>
                    <a:pt x="2101" y="17431"/>
                  </a:cubicBezTo>
                  <a:lnTo>
                    <a:pt x="11521" y="17431"/>
                  </a:lnTo>
                  <a:cubicBezTo>
                    <a:pt x="12675" y="17431"/>
                    <a:pt x="13598" y="16484"/>
                    <a:pt x="13598" y="15330"/>
                  </a:cubicBezTo>
                  <a:lnTo>
                    <a:pt x="13598" y="2078"/>
                  </a:lnTo>
                  <a:cubicBezTo>
                    <a:pt x="13598" y="923"/>
                    <a:pt x="12675" y="0"/>
                    <a:pt x="11521"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08"/>
            <p:cNvSpPr/>
            <p:nvPr/>
          </p:nvSpPr>
          <p:spPr>
            <a:xfrm>
              <a:off x="7055730" y="2209336"/>
              <a:ext cx="23265" cy="11319"/>
            </a:xfrm>
            <a:custGeom>
              <a:avLst/>
              <a:gdLst/>
              <a:ahLst/>
              <a:cxnLst/>
              <a:rect l="l" t="t" r="r" b="b"/>
              <a:pathLst>
                <a:path w="1710" h="832" extrusionOk="0">
                  <a:moveTo>
                    <a:pt x="855" y="0"/>
                  </a:moveTo>
                  <a:cubicBezTo>
                    <a:pt x="428" y="0"/>
                    <a:pt x="1" y="278"/>
                    <a:pt x="1" y="832"/>
                  </a:cubicBezTo>
                  <a:lnTo>
                    <a:pt x="1709" y="832"/>
                  </a:lnTo>
                  <a:cubicBezTo>
                    <a:pt x="1709" y="278"/>
                    <a:pt x="1282" y="0"/>
                    <a:pt x="855"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08"/>
            <p:cNvSpPr/>
            <p:nvPr/>
          </p:nvSpPr>
          <p:spPr>
            <a:xfrm>
              <a:off x="7087620" y="2208792"/>
              <a:ext cx="23088" cy="11551"/>
            </a:xfrm>
            <a:custGeom>
              <a:avLst/>
              <a:gdLst/>
              <a:ahLst/>
              <a:cxnLst/>
              <a:rect l="l" t="t" r="r" b="b"/>
              <a:pathLst>
                <a:path w="1697" h="849" extrusionOk="0">
                  <a:moveTo>
                    <a:pt x="846" y="0"/>
                  </a:moveTo>
                  <a:cubicBezTo>
                    <a:pt x="421" y="0"/>
                    <a:pt x="0" y="283"/>
                    <a:pt x="12" y="849"/>
                  </a:cubicBezTo>
                  <a:lnTo>
                    <a:pt x="1697" y="849"/>
                  </a:lnTo>
                  <a:cubicBezTo>
                    <a:pt x="1697" y="283"/>
                    <a:pt x="1270" y="0"/>
                    <a:pt x="846"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9" name="Google Shape;2429;p108"/>
          <p:cNvSpPr/>
          <p:nvPr/>
        </p:nvSpPr>
        <p:spPr>
          <a:xfrm>
            <a:off x="7497664" y="1514586"/>
            <a:ext cx="506963" cy="253488"/>
          </a:xfrm>
          <a:custGeom>
            <a:avLst/>
            <a:gdLst/>
            <a:ahLst/>
            <a:cxnLst/>
            <a:rect l="l" t="t" r="r" b="b"/>
            <a:pathLst>
              <a:path w="37263" h="18632" extrusionOk="0">
                <a:moveTo>
                  <a:pt x="0" y="0"/>
                </a:moveTo>
                <a:cubicBezTo>
                  <a:pt x="0" y="10274"/>
                  <a:pt x="8335" y="18631"/>
                  <a:pt x="18632" y="18631"/>
                </a:cubicBezTo>
                <a:cubicBezTo>
                  <a:pt x="28928" y="18631"/>
                  <a:pt x="37263" y="10274"/>
                  <a:pt x="37263"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08"/>
          <p:cNvSpPr/>
          <p:nvPr/>
        </p:nvSpPr>
        <p:spPr>
          <a:xfrm>
            <a:off x="7489487" y="1514273"/>
            <a:ext cx="255692" cy="238727"/>
          </a:xfrm>
          <a:custGeom>
            <a:avLst/>
            <a:gdLst/>
            <a:ahLst/>
            <a:cxnLst/>
            <a:rect l="l" t="t" r="r" b="b"/>
            <a:pathLst>
              <a:path w="18794" h="17547" extrusionOk="0">
                <a:moveTo>
                  <a:pt x="1" y="0"/>
                </a:moveTo>
                <a:lnTo>
                  <a:pt x="1" y="17546"/>
                </a:lnTo>
                <a:lnTo>
                  <a:pt x="18794"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08"/>
          <p:cNvSpPr/>
          <p:nvPr/>
        </p:nvSpPr>
        <p:spPr>
          <a:xfrm>
            <a:off x="7860768" y="1598760"/>
            <a:ext cx="32353" cy="32679"/>
          </a:xfrm>
          <a:custGeom>
            <a:avLst/>
            <a:gdLst/>
            <a:ahLst/>
            <a:cxnLst/>
            <a:rect l="l" t="t" r="r" b="b"/>
            <a:pathLst>
              <a:path w="2378" h="2402" extrusionOk="0">
                <a:moveTo>
                  <a:pt x="1177" y="0"/>
                </a:moveTo>
                <a:cubicBezTo>
                  <a:pt x="531" y="0"/>
                  <a:pt x="0" y="531"/>
                  <a:pt x="0" y="1201"/>
                </a:cubicBezTo>
                <a:cubicBezTo>
                  <a:pt x="0" y="1871"/>
                  <a:pt x="531" y="2402"/>
                  <a:pt x="1177" y="2402"/>
                </a:cubicBezTo>
                <a:cubicBezTo>
                  <a:pt x="1847" y="2402"/>
                  <a:pt x="2378" y="1871"/>
                  <a:pt x="2378" y="1201"/>
                </a:cubicBezTo>
                <a:cubicBezTo>
                  <a:pt x="2378" y="531"/>
                  <a:pt x="1847" y="0"/>
                  <a:pt x="1177"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08"/>
          <p:cNvSpPr/>
          <p:nvPr/>
        </p:nvSpPr>
        <p:spPr>
          <a:xfrm>
            <a:off x="7930806" y="1602529"/>
            <a:ext cx="29849" cy="29849"/>
          </a:xfrm>
          <a:custGeom>
            <a:avLst/>
            <a:gdLst/>
            <a:ahLst/>
            <a:cxnLst/>
            <a:rect l="l" t="t" r="r" b="b"/>
            <a:pathLst>
              <a:path w="2194" h="2194" extrusionOk="0">
                <a:moveTo>
                  <a:pt x="1109" y="1"/>
                </a:moveTo>
                <a:cubicBezTo>
                  <a:pt x="485" y="1"/>
                  <a:pt x="0" y="485"/>
                  <a:pt x="0" y="1109"/>
                </a:cubicBezTo>
                <a:cubicBezTo>
                  <a:pt x="0" y="1709"/>
                  <a:pt x="485" y="2194"/>
                  <a:pt x="1109" y="2194"/>
                </a:cubicBezTo>
                <a:cubicBezTo>
                  <a:pt x="1709" y="2194"/>
                  <a:pt x="2194" y="1709"/>
                  <a:pt x="2194" y="1109"/>
                </a:cubicBezTo>
                <a:cubicBezTo>
                  <a:pt x="2194" y="485"/>
                  <a:pt x="1709" y="1"/>
                  <a:pt x="1109"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08"/>
          <p:cNvSpPr/>
          <p:nvPr/>
        </p:nvSpPr>
        <p:spPr>
          <a:xfrm>
            <a:off x="7723820" y="1595304"/>
            <a:ext cx="258196" cy="79793"/>
          </a:xfrm>
          <a:custGeom>
            <a:avLst/>
            <a:gdLst/>
            <a:ahLst/>
            <a:cxnLst/>
            <a:rect l="l" t="t" r="r" b="b"/>
            <a:pathLst>
              <a:path w="18978" h="5865" extrusionOk="0">
                <a:moveTo>
                  <a:pt x="0" y="1"/>
                </a:moveTo>
                <a:cubicBezTo>
                  <a:pt x="0" y="4295"/>
                  <a:pt x="3417" y="5865"/>
                  <a:pt x="5703" y="5865"/>
                </a:cubicBezTo>
                <a:cubicBezTo>
                  <a:pt x="7757" y="5865"/>
                  <a:pt x="18862" y="5772"/>
                  <a:pt x="18978" y="5772"/>
                </a:cubicBezTo>
                <a:lnTo>
                  <a:pt x="18978" y="4918"/>
                </a:lnTo>
                <a:cubicBezTo>
                  <a:pt x="18862" y="4918"/>
                  <a:pt x="7757" y="5010"/>
                  <a:pt x="5703" y="5010"/>
                </a:cubicBezTo>
                <a:cubicBezTo>
                  <a:pt x="3763" y="5010"/>
                  <a:pt x="877" y="3671"/>
                  <a:pt x="877"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08"/>
          <p:cNvSpPr/>
          <p:nvPr/>
        </p:nvSpPr>
        <p:spPr>
          <a:xfrm>
            <a:off x="7818674" y="1597508"/>
            <a:ext cx="77902" cy="50583"/>
          </a:xfrm>
          <a:custGeom>
            <a:avLst/>
            <a:gdLst/>
            <a:ahLst/>
            <a:cxnLst/>
            <a:rect l="l" t="t" r="r" b="b"/>
            <a:pathLst>
              <a:path w="5726" h="3718" extrusionOk="0">
                <a:moveTo>
                  <a:pt x="4872" y="854"/>
                </a:moveTo>
                <a:cubicBezTo>
                  <a:pt x="4826" y="1939"/>
                  <a:pt x="3948" y="2794"/>
                  <a:pt x="2863" y="2794"/>
                </a:cubicBezTo>
                <a:cubicBezTo>
                  <a:pt x="1778" y="2794"/>
                  <a:pt x="901" y="1939"/>
                  <a:pt x="855" y="854"/>
                </a:cubicBezTo>
                <a:close/>
                <a:moveTo>
                  <a:pt x="0" y="0"/>
                </a:moveTo>
                <a:lnTo>
                  <a:pt x="0" y="831"/>
                </a:lnTo>
                <a:cubicBezTo>
                  <a:pt x="0" y="2424"/>
                  <a:pt x="1270" y="3694"/>
                  <a:pt x="2863" y="3717"/>
                </a:cubicBezTo>
                <a:cubicBezTo>
                  <a:pt x="4433" y="3694"/>
                  <a:pt x="5726" y="2424"/>
                  <a:pt x="5726" y="831"/>
                </a:cubicBezTo>
                <a:lnTo>
                  <a:pt x="5726"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08"/>
          <p:cNvSpPr/>
          <p:nvPr/>
        </p:nvSpPr>
        <p:spPr>
          <a:xfrm>
            <a:off x="7890916" y="1597508"/>
            <a:ext cx="77902" cy="54039"/>
          </a:xfrm>
          <a:custGeom>
            <a:avLst/>
            <a:gdLst/>
            <a:ahLst/>
            <a:cxnLst/>
            <a:rect l="l" t="t" r="r" b="b"/>
            <a:pathLst>
              <a:path w="5726" h="3972" extrusionOk="0">
                <a:moveTo>
                  <a:pt x="855" y="854"/>
                </a:moveTo>
                <a:lnTo>
                  <a:pt x="4872" y="877"/>
                </a:lnTo>
                <a:lnTo>
                  <a:pt x="4872" y="1108"/>
                </a:lnTo>
                <a:cubicBezTo>
                  <a:pt x="4826" y="2193"/>
                  <a:pt x="3948" y="3048"/>
                  <a:pt x="2863" y="3048"/>
                </a:cubicBezTo>
                <a:cubicBezTo>
                  <a:pt x="1778" y="3048"/>
                  <a:pt x="901" y="2193"/>
                  <a:pt x="855" y="1108"/>
                </a:cubicBezTo>
                <a:lnTo>
                  <a:pt x="855" y="854"/>
                </a:lnTo>
                <a:close/>
                <a:moveTo>
                  <a:pt x="0" y="0"/>
                </a:moveTo>
                <a:lnTo>
                  <a:pt x="0" y="1085"/>
                </a:lnTo>
                <a:cubicBezTo>
                  <a:pt x="0" y="2678"/>
                  <a:pt x="1270" y="3948"/>
                  <a:pt x="2863" y="3971"/>
                </a:cubicBezTo>
                <a:cubicBezTo>
                  <a:pt x="4433" y="3948"/>
                  <a:pt x="5726" y="2678"/>
                  <a:pt x="5726" y="1108"/>
                </a:cubicBezTo>
                <a:lnTo>
                  <a:pt x="5726"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08"/>
          <p:cNvSpPr/>
          <p:nvPr/>
        </p:nvSpPr>
        <p:spPr>
          <a:xfrm>
            <a:off x="7759301" y="1595304"/>
            <a:ext cx="209204" cy="11632"/>
          </a:xfrm>
          <a:custGeom>
            <a:avLst/>
            <a:gdLst/>
            <a:ahLst/>
            <a:cxnLst/>
            <a:rect l="l" t="t" r="r" b="b"/>
            <a:pathLst>
              <a:path w="15377" h="855" extrusionOk="0">
                <a:moveTo>
                  <a:pt x="1" y="1"/>
                </a:moveTo>
                <a:lnTo>
                  <a:pt x="1" y="855"/>
                </a:lnTo>
                <a:lnTo>
                  <a:pt x="15377" y="855"/>
                </a:lnTo>
                <a:lnTo>
                  <a:pt x="15377"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08"/>
          <p:cNvSpPr/>
          <p:nvPr/>
        </p:nvSpPr>
        <p:spPr>
          <a:xfrm>
            <a:off x="7859406" y="2076848"/>
            <a:ext cx="101242" cy="202484"/>
          </a:xfrm>
          <a:custGeom>
            <a:avLst/>
            <a:gdLst/>
            <a:ahLst/>
            <a:cxnLst/>
            <a:rect l="l" t="t" r="r" b="b"/>
            <a:pathLst>
              <a:path w="7758" h="15516" extrusionOk="0">
                <a:moveTo>
                  <a:pt x="0" y="0"/>
                </a:moveTo>
                <a:lnTo>
                  <a:pt x="0" y="2886"/>
                </a:lnTo>
                <a:cubicBezTo>
                  <a:pt x="2678" y="2886"/>
                  <a:pt x="4872" y="5080"/>
                  <a:pt x="4872" y="7758"/>
                </a:cubicBezTo>
                <a:cubicBezTo>
                  <a:pt x="4872" y="10436"/>
                  <a:pt x="2678" y="12629"/>
                  <a:pt x="0" y="12629"/>
                </a:cubicBezTo>
                <a:lnTo>
                  <a:pt x="0" y="15515"/>
                </a:lnTo>
                <a:cubicBezTo>
                  <a:pt x="4272" y="15515"/>
                  <a:pt x="7758" y="12029"/>
                  <a:pt x="7758" y="7758"/>
                </a:cubicBezTo>
                <a:cubicBezTo>
                  <a:pt x="7758" y="3487"/>
                  <a:pt x="4272" y="0"/>
                  <a:pt x="0"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08"/>
          <p:cNvSpPr/>
          <p:nvPr/>
        </p:nvSpPr>
        <p:spPr>
          <a:xfrm>
            <a:off x="7614754" y="2019598"/>
            <a:ext cx="266050" cy="366079"/>
          </a:xfrm>
          <a:custGeom>
            <a:avLst/>
            <a:gdLst/>
            <a:ahLst/>
            <a:cxnLst/>
            <a:rect l="l" t="t" r="r" b="b"/>
            <a:pathLst>
              <a:path w="20387" h="28052" extrusionOk="0">
                <a:moveTo>
                  <a:pt x="24" y="1"/>
                </a:moveTo>
                <a:lnTo>
                  <a:pt x="24" y="22349"/>
                </a:lnTo>
                <a:cubicBezTo>
                  <a:pt x="1" y="25512"/>
                  <a:pt x="2563" y="28052"/>
                  <a:pt x="5703" y="28052"/>
                </a:cubicBezTo>
                <a:lnTo>
                  <a:pt x="14684" y="28052"/>
                </a:lnTo>
                <a:cubicBezTo>
                  <a:pt x="17824" y="28052"/>
                  <a:pt x="20387" y="25512"/>
                  <a:pt x="20387" y="22349"/>
                </a:cubicBezTo>
                <a:lnTo>
                  <a:pt x="20387" y="1"/>
                </a:ln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08"/>
          <p:cNvSpPr/>
          <p:nvPr/>
        </p:nvSpPr>
        <p:spPr>
          <a:xfrm>
            <a:off x="7681336" y="2244058"/>
            <a:ext cx="25630" cy="25630"/>
          </a:xfrm>
          <a:custGeom>
            <a:avLst/>
            <a:gdLst/>
            <a:ahLst/>
            <a:cxnLst/>
            <a:rect l="l" t="t" r="r" b="b"/>
            <a:pathLst>
              <a:path w="1964" h="1964" extrusionOk="0">
                <a:moveTo>
                  <a:pt x="971" y="1"/>
                </a:moveTo>
                <a:cubicBezTo>
                  <a:pt x="440" y="1"/>
                  <a:pt x="1" y="440"/>
                  <a:pt x="1" y="994"/>
                </a:cubicBezTo>
                <a:cubicBezTo>
                  <a:pt x="1" y="1525"/>
                  <a:pt x="440" y="1963"/>
                  <a:pt x="971" y="1963"/>
                </a:cubicBezTo>
                <a:cubicBezTo>
                  <a:pt x="1525" y="1963"/>
                  <a:pt x="1963" y="1525"/>
                  <a:pt x="1963" y="994"/>
                </a:cubicBezTo>
                <a:cubicBezTo>
                  <a:pt x="1963" y="440"/>
                  <a:pt x="1525" y="1"/>
                  <a:pt x="971"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08"/>
          <p:cNvSpPr/>
          <p:nvPr/>
        </p:nvSpPr>
        <p:spPr>
          <a:xfrm>
            <a:off x="7637657" y="2244058"/>
            <a:ext cx="25617" cy="25630"/>
          </a:xfrm>
          <a:custGeom>
            <a:avLst/>
            <a:gdLst/>
            <a:ahLst/>
            <a:cxnLst/>
            <a:rect l="l" t="t" r="r" b="b"/>
            <a:pathLst>
              <a:path w="1963" h="1964" extrusionOk="0">
                <a:moveTo>
                  <a:pt x="993" y="1"/>
                </a:moveTo>
                <a:cubicBezTo>
                  <a:pt x="439" y="1"/>
                  <a:pt x="0" y="440"/>
                  <a:pt x="0" y="994"/>
                </a:cubicBezTo>
                <a:cubicBezTo>
                  <a:pt x="0" y="1525"/>
                  <a:pt x="439" y="1963"/>
                  <a:pt x="993" y="1963"/>
                </a:cubicBezTo>
                <a:cubicBezTo>
                  <a:pt x="1524" y="1963"/>
                  <a:pt x="1963" y="1525"/>
                  <a:pt x="1963" y="994"/>
                </a:cubicBezTo>
                <a:cubicBezTo>
                  <a:pt x="1963" y="440"/>
                  <a:pt x="1524" y="1"/>
                  <a:pt x="993"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08"/>
          <p:cNvSpPr/>
          <p:nvPr/>
        </p:nvSpPr>
        <p:spPr>
          <a:xfrm>
            <a:off x="7590950" y="2119626"/>
            <a:ext cx="206999" cy="178080"/>
          </a:xfrm>
          <a:custGeom>
            <a:avLst/>
            <a:gdLst/>
            <a:ahLst/>
            <a:cxnLst/>
            <a:rect l="l" t="t" r="r" b="b"/>
            <a:pathLst>
              <a:path w="15862" h="13646" extrusionOk="0">
                <a:moveTo>
                  <a:pt x="14892" y="1"/>
                </a:moveTo>
                <a:lnTo>
                  <a:pt x="14892" y="4526"/>
                </a:lnTo>
                <a:cubicBezTo>
                  <a:pt x="14892" y="4895"/>
                  <a:pt x="14892" y="5311"/>
                  <a:pt x="14892" y="5726"/>
                </a:cubicBezTo>
                <a:cubicBezTo>
                  <a:pt x="14938" y="7735"/>
                  <a:pt x="14984" y="9998"/>
                  <a:pt x="13599" y="11406"/>
                </a:cubicBezTo>
                <a:cubicBezTo>
                  <a:pt x="12722" y="12329"/>
                  <a:pt x="11290" y="12768"/>
                  <a:pt x="9282" y="12768"/>
                </a:cubicBezTo>
                <a:lnTo>
                  <a:pt x="1" y="12768"/>
                </a:lnTo>
                <a:lnTo>
                  <a:pt x="1" y="13645"/>
                </a:lnTo>
                <a:lnTo>
                  <a:pt x="9282" y="13645"/>
                </a:lnTo>
                <a:cubicBezTo>
                  <a:pt x="11544" y="13645"/>
                  <a:pt x="13160" y="13114"/>
                  <a:pt x="14222" y="12006"/>
                </a:cubicBezTo>
                <a:cubicBezTo>
                  <a:pt x="15862" y="10367"/>
                  <a:pt x="15815" y="7781"/>
                  <a:pt x="15769" y="5726"/>
                </a:cubicBezTo>
                <a:lnTo>
                  <a:pt x="15769" y="4526"/>
                </a:lnTo>
                <a:lnTo>
                  <a:pt x="15769"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08"/>
          <p:cNvSpPr/>
          <p:nvPr/>
        </p:nvSpPr>
        <p:spPr>
          <a:xfrm>
            <a:off x="7772035" y="2115711"/>
            <a:ext cx="37062" cy="11158"/>
          </a:xfrm>
          <a:custGeom>
            <a:avLst/>
            <a:gdLst/>
            <a:ahLst/>
            <a:cxnLst/>
            <a:rect l="l" t="t" r="r" b="b"/>
            <a:pathLst>
              <a:path w="2840" h="855" extrusionOk="0">
                <a:moveTo>
                  <a:pt x="0" y="1"/>
                </a:moveTo>
                <a:lnTo>
                  <a:pt x="0" y="855"/>
                </a:lnTo>
                <a:lnTo>
                  <a:pt x="2840" y="855"/>
                </a:lnTo>
                <a:lnTo>
                  <a:pt x="2840"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08"/>
          <p:cNvSpPr/>
          <p:nvPr/>
        </p:nvSpPr>
        <p:spPr>
          <a:xfrm>
            <a:off x="7594082" y="3926660"/>
            <a:ext cx="282566" cy="426335"/>
          </a:xfrm>
          <a:custGeom>
            <a:avLst/>
            <a:gdLst/>
            <a:ahLst/>
            <a:cxnLst/>
            <a:rect l="l" t="t" r="r" b="b"/>
            <a:pathLst>
              <a:path w="22280" h="33616" extrusionOk="0">
                <a:moveTo>
                  <a:pt x="2401" y="0"/>
                </a:moveTo>
                <a:cubicBezTo>
                  <a:pt x="1062" y="0"/>
                  <a:pt x="0" y="1062"/>
                  <a:pt x="0" y="2402"/>
                </a:cubicBezTo>
                <a:lnTo>
                  <a:pt x="0" y="31191"/>
                </a:lnTo>
                <a:cubicBezTo>
                  <a:pt x="0" y="32530"/>
                  <a:pt x="1062" y="33615"/>
                  <a:pt x="2401" y="33615"/>
                </a:cubicBezTo>
                <a:lnTo>
                  <a:pt x="19878" y="33615"/>
                </a:lnTo>
                <a:cubicBezTo>
                  <a:pt x="21217" y="33615"/>
                  <a:pt x="22279" y="32530"/>
                  <a:pt x="22279" y="31191"/>
                </a:cubicBezTo>
                <a:lnTo>
                  <a:pt x="22279" y="2402"/>
                </a:lnTo>
                <a:cubicBezTo>
                  <a:pt x="22279" y="1062"/>
                  <a:pt x="21217" y="0"/>
                  <a:pt x="19878"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08"/>
          <p:cNvSpPr/>
          <p:nvPr/>
        </p:nvSpPr>
        <p:spPr>
          <a:xfrm>
            <a:off x="7594082" y="3950667"/>
            <a:ext cx="221956" cy="362504"/>
          </a:xfrm>
          <a:custGeom>
            <a:avLst/>
            <a:gdLst/>
            <a:ahLst/>
            <a:cxnLst/>
            <a:rect l="l" t="t" r="r" b="b"/>
            <a:pathLst>
              <a:path w="17501" h="28583" extrusionOk="0">
                <a:moveTo>
                  <a:pt x="0" y="1"/>
                </a:moveTo>
                <a:lnTo>
                  <a:pt x="0" y="28583"/>
                </a:lnTo>
                <a:lnTo>
                  <a:pt x="15492" y="28583"/>
                </a:lnTo>
                <a:cubicBezTo>
                  <a:pt x="16600" y="28583"/>
                  <a:pt x="17500" y="27682"/>
                  <a:pt x="17500" y="26574"/>
                </a:cubicBezTo>
                <a:lnTo>
                  <a:pt x="17500" y="2032"/>
                </a:lnTo>
                <a:cubicBezTo>
                  <a:pt x="17500" y="924"/>
                  <a:pt x="16600" y="1"/>
                  <a:pt x="15492"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08"/>
          <p:cNvSpPr/>
          <p:nvPr/>
        </p:nvSpPr>
        <p:spPr>
          <a:xfrm>
            <a:off x="7587056" y="4118068"/>
            <a:ext cx="29284" cy="14724"/>
          </a:xfrm>
          <a:custGeom>
            <a:avLst/>
            <a:gdLst/>
            <a:ahLst/>
            <a:cxnLst/>
            <a:rect l="l" t="t" r="r" b="b"/>
            <a:pathLst>
              <a:path w="2309" h="1161" extrusionOk="0">
                <a:moveTo>
                  <a:pt x="1154" y="1"/>
                </a:moveTo>
                <a:cubicBezTo>
                  <a:pt x="577" y="1"/>
                  <a:pt x="0" y="387"/>
                  <a:pt x="0" y="1161"/>
                </a:cubicBezTo>
                <a:lnTo>
                  <a:pt x="2309" y="1161"/>
                </a:lnTo>
                <a:cubicBezTo>
                  <a:pt x="2309" y="387"/>
                  <a:pt x="1732" y="1"/>
                  <a:pt x="1154"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08"/>
          <p:cNvSpPr/>
          <p:nvPr/>
        </p:nvSpPr>
        <p:spPr>
          <a:xfrm>
            <a:off x="7631556" y="4171142"/>
            <a:ext cx="86089" cy="59050"/>
          </a:xfrm>
          <a:custGeom>
            <a:avLst/>
            <a:gdLst/>
            <a:ahLst/>
            <a:cxnLst/>
            <a:rect l="l" t="t" r="r" b="b"/>
            <a:pathLst>
              <a:path w="6788" h="4656" extrusionOk="0">
                <a:moveTo>
                  <a:pt x="0" y="0"/>
                </a:moveTo>
                <a:lnTo>
                  <a:pt x="0" y="1270"/>
                </a:lnTo>
                <a:cubicBezTo>
                  <a:pt x="22" y="3169"/>
                  <a:pt x="1551" y="4656"/>
                  <a:pt x="3415" y="4656"/>
                </a:cubicBezTo>
                <a:cubicBezTo>
                  <a:pt x="3523" y="4656"/>
                  <a:pt x="3631" y="4651"/>
                  <a:pt x="3740" y="4641"/>
                </a:cubicBezTo>
                <a:cubicBezTo>
                  <a:pt x="5495" y="4433"/>
                  <a:pt x="6788" y="2932"/>
                  <a:pt x="6765" y="1155"/>
                </a:cubicBezTo>
                <a:lnTo>
                  <a:pt x="6765"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08"/>
          <p:cNvSpPr/>
          <p:nvPr/>
        </p:nvSpPr>
        <p:spPr>
          <a:xfrm>
            <a:off x="7633902" y="4117193"/>
            <a:ext cx="29284" cy="14724"/>
          </a:xfrm>
          <a:custGeom>
            <a:avLst/>
            <a:gdLst/>
            <a:ahLst/>
            <a:cxnLst/>
            <a:rect l="l" t="t" r="r" b="b"/>
            <a:pathLst>
              <a:path w="2309" h="1161" extrusionOk="0">
                <a:moveTo>
                  <a:pt x="1154" y="0"/>
                </a:moveTo>
                <a:cubicBezTo>
                  <a:pt x="577" y="0"/>
                  <a:pt x="0" y="387"/>
                  <a:pt x="0" y="1161"/>
                </a:cubicBezTo>
                <a:lnTo>
                  <a:pt x="2309" y="1161"/>
                </a:lnTo>
                <a:cubicBezTo>
                  <a:pt x="2309" y="387"/>
                  <a:pt x="1732" y="0"/>
                  <a:pt x="1154"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08"/>
          <p:cNvSpPr/>
          <p:nvPr/>
        </p:nvSpPr>
        <p:spPr>
          <a:xfrm>
            <a:off x="7564797" y="2659620"/>
            <a:ext cx="374450" cy="214325"/>
          </a:xfrm>
          <a:custGeom>
            <a:avLst/>
            <a:gdLst/>
            <a:ahLst/>
            <a:cxnLst/>
            <a:rect l="l" t="t" r="r" b="b"/>
            <a:pathLst>
              <a:path w="29044" h="16624" extrusionOk="0">
                <a:moveTo>
                  <a:pt x="2147" y="0"/>
                </a:moveTo>
                <a:cubicBezTo>
                  <a:pt x="970" y="0"/>
                  <a:pt x="0" y="970"/>
                  <a:pt x="0" y="2147"/>
                </a:cubicBezTo>
                <a:lnTo>
                  <a:pt x="0" y="16623"/>
                </a:lnTo>
                <a:lnTo>
                  <a:pt x="29044" y="16623"/>
                </a:lnTo>
                <a:lnTo>
                  <a:pt x="29044" y="2147"/>
                </a:lnTo>
                <a:cubicBezTo>
                  <a:pt x="29044" y="970"/>
                  <a:pt x="28097" y="23"/>
                  <a:pt x="26920"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08"/>
          <p:cNvSpPr/>
          <p:nvPr/>
        </p:nvSpPr>
        <p:spPr>
          <a:xfrm>
            <a:off x="7487100" y="2868276"/>
            <a:ext cx="528051" cy="57475"/>
          </a:xfrm>
          <a:custGeom>
            <a:avLst/>
            <a:gdLst/>
            <a:ahLst/>
            <a:cxnLst/>
            <a:rect l="l" t="t" r="r" b="b"/>
            <a:pathLst>
              <a:path w="40958" h="4458" extrusionOk="0">
                <a:moveTo>
                  <a:pt x="2060" y="1"/>
                </a:moveTo>
                <a:cubicBezTo>
                  <a:pt x="924" y="1"/>
                  <a:pt x="0" y="939"/>
                  <a:pt x="0" y="2079"/>
                </a:cubicBezTo>
                <a:cubicBezTo>
                  <a:pt x="0" y="3234"/>
                  <a:pt x="924" y="4157"/>
                  <a:pt x="2055" y="4157"/>
                </a:cubicBezTo>
                <a:lnTo>
                  <a:pt x="38856" y="4457"/>
                </a:lnTo>
                <a:cubicBezTo>
                  <a:pt x="40011" y="4457"/>
                  <a:pt x="40957" y="3534"/>
                  <a:pt x="40957" y="2379"/>
                </a:cubicBezTo>
                <a:cubicBezTo>
                  <a:pt x="40957" y="1225"/>
                  <a:pt x="40034" y="302"/>
                  <a:pt x="38902" y="278"/>
                </a:cubicBezTo>
                <a:lnTo>
                  <a:pt x="2101" y="1"/>
                </a:lnTo>
                <a:cubicBezTo>
                  <a:pt x="2088" y="1"/>
                  <a:pt x="2074" y="1"/>
                  <a:pt x="2060"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08"/>
          <p:cNvSpPr/>
          <p:nvPr/>
        </p:nvSpPr>
        <p:spPr>
          <a:xfrm>
            <a:off x="7777634" y="2723314"/>
            <a:ext cx="20847" cy="20860"/>
          </a:xfrm>
          <a:custGeom>
            <a:avLst/>
            <a:gdLst/>
            <a:ahLst/>
            <a:cxnLst/>
            <a:rect l="l" t="t" r="r" b="b"/>
            <a:pathLst>
              <a:path w="1617" h="1618" extrusionOk="0">
                <a:moveTo>
                  <a:pt x="809" y="1"/>
                </a:moveTo>
                <a:cubicBezTo>
                  <a:pt x="370" y="1"/>
                  <a:pt x="1" y="370"/>
                  <a:pt x="1" y="809"/>
                </a:cubicBezTo>
                <a:cubicBezTo>
                  <a:pt x="1" y="1271"/>
                  <a:pt x="370" y="1617"/>
                  <a:pt x="809" y="1617"/>
                </a:cubicBezTo>
                <a:cubicBezTo>
                  <a:pt x="1247" y="1617"/>
                  <a:pt x="1617" y="1271"/>
                  <a:pt x="1617" y="809"/>
                </a:cubicBezTo>
                <a:cubicBezTo>
                  <a:pt x="1617" y="370"/>
                  <a:pt x="1247" y="1"/>
                  <a:pt x="809"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08"/>
          <p:cNvSpPr/>
          <p:nvPr/>
        </p:nvSpPr>
        <p:spPr>
          <a:xfrm>
            <a:off x="7731796" y="2723314"/>
            <a:ext cx="20847" cy="20860"/>
          </a:xfrm>
          <a:custGeom>
            <a:avLst/>
            <a:gdLst/>
            <a:ahLst/>
            <a:cxnLst/>
            <a:rect l="l" t="t" r="r" b="b"/>
            <a:pathLst>
              <a:path w="1617" h="1618" extrusionOk="0">
                <a:moveTo>
                  <a:pt x="808" y="1"/>
                </a:moveTo>
                <a:cubicBezTo>
                  <a:pt x="346" y="1"/>
                  <a:pt x="0" y="370"/>
                  <a:pt x="0" y="809"/>
                </a:cubicBezTo>
                <a:cubicBezTo>
                  <a:pt x="0" y="1271"/>
                  <a:pt x="346" y="1617"/>
                  <a:pt x="808" y="1617"/>
                </a:cubicBezTo>
                <a:cubicBezTo>
                  <a:pt x="1247" y="1617"/>
                  <a:pt x="1616" y="1271"/>
                  <a:pt x="1616" y="809"/>
                </a:cubicBezTo>
                <a:cubicBezTo>
                  <a:pt x="1616" y="370"/>
                  <a:pt x="1247" y="1"/>
                  <a:pt x="808"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08"/>
          <p:cNvSpPr/>
          <p:nvPr/>
        </p:nvSpPr>
        <p:spPr>
          <a:xfrm>
            <a:off x="7668978" y="2766778"/>
            <a:ext cx="153898" cy="11023"/>
          </a:xfrm>
          <a:custGeom>
            <a:avLst/>
            <a:gdLst/>
            <a:ahLst/>
            <a:cxnLst/>
            <a:rect l="l" t="t" r="r" b="b"/>
            <a:pathLst>
              <a:path w="11937" h="855" extrusionOk="0">
                <a:moveTo>
                  <a:pt x="1" y="1"/>
                </a:moveTo>
                <a:lnTo>
                  <a:pt x="1" y="855"/>
                </a:lnTo>
                <a:lnTo>
                  <a:pt x="11937" y="855"/>
                </a:lnTo>
                <a:lnTo>
                  <a:pt x="11937"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08"/>
          <p:cNvSpPr/>
          <p:nvPr/>
        </p:nvSpPr>
        <p:spPr>
          <a:xfrm>
            <a:off x="7668978" y="2775417"/>
            <a:ext cx="48527" cy="43770"/>
          </a:xfrm>
          <a:custGeom>
            <a:avLst/>
            <a:gdLst/>
            <a:ahLst/>
            <a:cxnLst/>
            <a:rect l="l" t="t" r="r" b="b"/>
            <a:pathLst>
              <a:path w="3764" h="3395" extrusionOk="0">
                <a:moveTo>
                  <a:pt x="3764" y="0"/>
                </a:moveTo>
                <a:lnTo>
                  <a:pt x="1" y="46"/>
                </a:lnTo>
                <a:cubicBezTo>
                  <a:pt x="24" y="947"/>
                  <a:pt x="439" y="1801"/>
                  <a:pt x="1132" y="2401"/>
                </a:cubicBezTo>
                <a:cubicBezTo>
                  <a:pt x="1848" y="3048"/>
                  <a:pt x="2794" y="3394"/>
                  <a:pt x="3764" y="3394"/>
                </a:cubicBezTo>
                <a:lnTo>
                  <a:pt x="3764"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08"/>
          <p:cNvSpPr/>
          <p:nvPr/>
        </p:nvSpPr>
        <p:spPr>
          <a:xfrm>
            <a:off x="7712443" y="2774824"/>
            <a:ext cx="47045" cy="44054"/>
          </a:xfrm>
          <a:custGeom>
            <a:avLst/>
            <a:gdLst/>
            <a:ahLst/>
            <a:cxnLst/>
            <a:rect l="l" t="t" r="r" b="b"/>
            <a:pathLst>
              <a:path w="3649" h="3417" extrusionOk="0">
                <a:moveTo>
                  <a:pt x="0" y="0"/>
                </a:moveTo>
                <a:lnTo>
                  <a:pt x="0" y="3417"/>
                </a:lnTo>
                <a:lnTo>
                  <a:pt x="3648" y="3417"/>
                </a:lnTo>
                <a:lnTo>
                  <a:pt x="3648"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08"/>
          <p:cNvSpPr/>
          <p:nvPr/>
        </p:nvSpPr>
        <p:spPr>
          <a:xfrm>
            <a:off x="7564800" y="4108481"/>
            <a:ext cx="72633" cy="47154"/>
          </a:xfrm>
          <a:custGeom>
            <a:avLst/>
            <a:gdLst/>
            <a:ahLst/>
            <a:cxnLst/>
            <a:rect l="l" t="t" r="r" b="b"/>
            <a:pathLst>
              <a:path w="5727" h="3718" extrusionOk="0">
                <a:moveTo>
                  <a:pt x="4872" y="855"/>
                </a:moveTo>
                <a:cubicBezTo>
                  <a:pt x="4826" y="1940"/>
                  <a:pt x="3948" y="2794"/>
                  <a:pt x="2863" y="2794"/>
                </a:cubicBezTo>
                <a:cubicBezTo>
                  <a:pt x="1778" y="2794"/>
                  <a:pt x="901" y="1940"/>
                  <a:pt x="855" y="855"/>
                </a:cubicBezTo>
                <a:close/>
                <a:moveTo>
                  <a:pt x="0" y="1"/>
                </a:moveTo>
                <a:lnTo>
                  <a:pt x="0" y="832"/>
                </a:lnTo>
                <a:cubicBezTo>
                  <a:pt x="0" y="2425"/>
                  <a:pt x="1293" y="3695"/>
                  <a:pt x="2863" y="3718"/>
                </a:cubicBezTo>
                <a:cubicBezTo>
                  <a:pt x="4456" y="3695"/>
                  <a:pt x="5726" y="2425"/>
                  <a:pt x="5726" y="832"/>
                </a:cubicBezTo>
                <a:lnTo>
                  <a:pt x="572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08"/>
          <p:cNvSpPr/>
          <p:nvPr/>
        </p:nvSpPr>
        <p:spPr>
          <a:xfrm>
            <a:off x="7632139" y="4108481"/>
            <a:ext cx="72633" cy="50375"/>
          </a:xfrm>
          <a:custGeom>
            <a:avLst/>
            <a:gdLst/>
            <a:ahLst/>
            <a:cxnLst/>
            <a:rect l="l" t="t" r="r" b="b"/>
            <a:pathLst>
              <a:path w="5727" h="3972" extrusionOk="0">
                <a:moveTo>
                  <a:pt x="4872" y="855"/>
                </a:moveTo>
                <a:lnTo>
                  <a:pt x="4872" y="1086"/>
                </a:lnTo>
                <a:cubicBezTo>
                  <a:pt x="4826" y="2171"/>
                  <a:pt x="3948" y="3025"/>
                  <a:pt x="2863" y="3025"/>
                </a:cubicBezTo>
                <a:cubicBezTo>
                  <a:pt x="1778" y="3025"/>
                  <a:pt x="901" y="2171"/>
                  <a:pt x="855" y="1086"/>
                </a:cubicBezTo>
                <a:lnTo>
                  <a:pt x="855" y="855"/>
                </a:lnTo>
                <a:close/>
                <a:moveTo>
                  <a:pt x="1" y="1"/>
                </a:moveTo>
                <a:lnTo>
                  <a:pt x="1" y="1086"/>
                </a:lnTo>
                <a:cubicBezTo>
                  <a:pt x="1" y="2679"/>
                  <a:pt x="1293" y="3949"/>
                  <a:pt x="2863" y="3972"/>
                </a:cubicBezTo>
                <a:cubicBezTo>
                  <a:pt x="4456" y="3949"/>
                  <a:pt x="5726" y="2679"/>
                  <a:pt x="5726" y="1086"/>
                </a:cubicBezTo>
                <a:lnTo>
                  <a:pt x="572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7" name="Google Shape;2457;p108"/>
          <p:cNvGrpSpPr/>
          <p:nvPr/>
        </p:nvGrpSpPr>
        <p:grpSpPr>
          <a:xfrm>
            <a:off x="7600449" y="3158899"/>
            <a:ext cx="337526" cy="457356"/>
            <a:chOff x="7600449" y="3158899"/>
            <a:chExt cx="337526" cy="457356"/>
          </a:xfrm>
        </p:grpSpPr>
        <p:sp>
          <p:nvSpPr>
            <p:cNvPr id="2458" name="Google Shape;2458;p108"/>
            <p:cNvSpPr/>
            <p:nvPr/>
          </p:nvSpPr>
          <p:spPr>
            <a:xfrm>
              <a:off x="7600449" y="3457840"/>
              <a:ext cx="337526" cy="158415"/>
            </a:xfrm>
            <a:custGeom>
              <a:avLst/>
              <a:gdLst/>
              <a:ahLst/>
              <a:cxnLst/>
              <a:rect l="l" t="t" r="r" b="b"/>
              <a:pathLst>
                <a:path w="26089" h="12247" extrusionOk="0">
                  <a:moveTo>
                    <a:pt x="323" y="1"/>
                  </a:moveTo>
                  <a:lnTo>
                    <a:pt x="0" y="2587"/>
                  </a:lnTo>
                  <a:cubicBezTo>
                    <a:pt x="0" y="6373"/>
                    <a:pt x="1639" y="9120"/>
                    <a:pt x="4225" y="10875"/>
                  </a:cubicBezTo>
                  <a:cubicBezTo>
                    <a:pt x="6069" y="12116"/>
                    <a:pt x="8375" y="12246"/>
                    <a:pt x="10948" y="12246"/>
                  </a:cubicBezTo>
                  <a:cubicBezTo>
                    <a:pt x="11629" y="12246"/>
                    <a:pt x="12329" y="12237"/>
                    <a:pt x="13044" y="12237"/>
                  </a:cubicBezTo>
                  <a:cubicBezTo>
                    <a:pt x="13760" y="12237"/>
                    <a:pt x="14460" y="12246"/>
                    <a:pt x="15141" y="12246"/>
                  </a:cubicBezTo>
                  <a:cubicBezTo>
                    <a:pt x="17714" y="12246"/>
                    <a:pt x="20020" y="12116"/>
                    <a:pt x="21864" y="10875"/>
                  </a:cubicBezTo>
                  <a:cubicBezTo>
                    <a:pt x="24473" y="9120"/>
                    <a:pt x="26089" y="6373"/>
                    <a:pt x="26089" y="2587"/>
                  </a:cubicBezTo>
                  <a:lnTo>
                    <a:pt x="2576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08"/>
            <p:cNvSpPr/>
            <p:nvPr/>
          </p:nvSpPr>
          <p:spPr>
            <a:xfrm>
              <a:off x="7779952" y="3457840"/>
              <a:ext cx="13" cy="13"/>
            </a:xfrm>
            <a:custGeom>
              <a:avLst/>
              <a:gdLst/>
              <a:ahLst/>
              <a:cxnLst/>
              <a:rect l="l" t="t" r="r" b="b"/>
              <a:pathLst>
                <a:path w="1" h="1" extrusionOk="0">
                  <a:moveTo>
                    <a:pt x="1" y="1"/>
                  </a:moveTo>
                  <a:lnTo>
                    <a:pt x="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08"/>
            <p:cNvSpPr/>
            <p:nvPr/>
          </p:nvSpPr>
          <p:spPr>
            <a:xfrm>
              <a:off x="7604925" y="3158899"/>
              <a:ext cx="328871" cy="298941"/>
            </a:xfrm>
            <a:custGeom>
              <a:avLst/>
              <a:gdLst/>
              <a:ahLst/>
              <a:cxnLst/>
              <a:rect l="l" t="t" r="r" b="b"/>
              <a:pathLst>
                <a:path w="25420" h="23111" extrusionOk="0">
                  <a:moveTo>
                    <a:pt x="12745" y="1"/>
                  </a:moveTo>
                  <a:cubicBezTo>
                    <a:pt x="7550" y="1"/>
                    <a:pt x="3279" y="947"/>
                    <a:pt x="2817" y="2171"/>
                  </a:cubicBezTo>
                  <a:lnTo>
                    <a:pt x="1" y="23111"/>
                  </a:lnTo>
                  <a:lnTo>
                    <a:pt x="25420" y="23111"/>
                  </a:lnTo>
                  <a:lnTo>
                    <a:pt x="22672" y="2171"/>
                  </a:lnTo>
                  <a:cubicBezTo>
                    <a:pt x="22210" y="947"/>
                    <a:pt x="17962" y="1"/>
                    <a:pt x="12745"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08"/>
            <p:cNvSpPr/>
            <p:nvPr/>
          </p:nvSpPr>
          <p:spPr>
            <a:xfrm>
              <a:off x="7767714" y="3176517"/>
              <a:ext cx="19122" cy="6286"/>
            </a:xfrm>
            <a:custGeom>
              <a:avLst/>
              <a:gdLst/>
              <a:ahLst/>
              <a:cxnLst/>
              <a:rect l="l" t="t" r="r" b="b"/>
              <a:pathLst>
                <a:path w="1478" h="486" extrusionOk="0">
                  <a:moveTo>
                    <a:pt x="739" y="1"/>
                  </a:moveTo>
                  <a:cubicBezTo>
                    <a:pt x="346" y="1"/>
                    <a:pt x="0" y="116"/>
                    <a:pt x="0" y="232"/>
                  </a:cubicBezTo>
                  <a:cubicBezTo>
                    <a:pt x="0" y="370"/>
                    <a:pt x="346" y="486"/>
                    <a:pt x="739" y="486"/>
                  </a:cubicBezTo>
                  <a:cubicBezTo>
                    <a:pt x="1154" y="486"/>
                    <a:pt x="1478" y="370"/>
                    <a:pt x="1478" y="232"/>
                  </a:cubicBezTo>
                  <a:cubicBezTo>
                    <a:pt x="1478" y="116"/>
                    <a:pt x="1154" y="1"/>
                    <a:pt x="739"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08"/>
            <p:cNvSpPr/>
            <p:nvPr/>
          </p:nvSpPr>
          <p:spPr>
            <a:xfrm>
              <a:off x="7793394" y="3185184"/>
              <a:ext cx="19135" cy="5989"/>
            </a:xfrm>
            <a:custGeom>
              <a:avLst/>
              <a:gdLst/>
              <a:ahLst/>
              <a:cxnLst/>
              <a:rect l="l" t="t" r="r" b="b"/>
              <a:pathLst>
                <a:path w="1479" h="463" extrusionOk="0">
                  <a:moveTo>
                    <a:pt x="739" y="0"/>
                  </a:moveTo>
                  <a:cubicBezTo>
                    <a:pt x="324" y="0"/>
                    <a:pt x="1" y="116"/>
                    <a:pt x="1" y="231"/>
                  </a:cubicBezTo>
                  <a:cubicBezTo>
                    <a:pt x="1" y="370"/>
                    <a:pt x="324" y="462"/>
                    <a:pt x="739" y="462"/>
                  </a:cubicBezTo>
                  <a:cubicBezTo>
                    <a:pt x="1155" y="462"/>
                    <a:pt x="1478" y="370"/>
                    <a:pt x="1478" y="231"/>
                  </a:cubicBezTo>
                  <a:cubicBezTo>
                    <a:pt x="1478" y="116"/>
                    <a:pt x="1155" y="0"/>
                    <a:pt x="739"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08"/>
            <p:cNvSpPr/>
            <p:nvPr/>
          </p:nvSpPr>
          <p:spPr>
            <a:xfrm>
              <a:off x="7742318" y="3185184"/>
              <a:ext cx="19135" cy="5989"/>
            </a:xfrm>
            <a:custGeom>
              <a:avLst/>
              <a:gdLst/>
              <a:ahLst/>
              <a:cxnLst/>
              <a:rect l="l" t="t" r="r" b="b"/>
              <a:pathLst>
                <a:path w="1479" h="463" extrusionOk="0">
                  <a:moveTo>
                    <a:pt x="739" y="0"/>
                  </a:moveTo>
                  <a:cubicBezTo>
                    <a:pt x="324" y="0"/>
                    <a:pt x="1" y="116"/>
                    <a:pt x="1" y="231"/>
                  </a:cubicBezTo>
                  <a:cubicBezTo>
                    <a:pt x="1" y="370"/>
                    <a:pt x="324" y="462"/>
                    <a:pt x="739" y="462"/>
                  </a:cubicBezTo>
                  <a:cubicBezTo>
                    <a:pt x="1132" y="462"/>
                    <a:pt x="1478" y="370"/>
                    <a:pt x="1478" y="231"/>
                  </a:cubicBezTo>
                  <a:cubicBezTo>
                    <a:pt x="1478" y="116"/>
                    <a:pt x="1132" y="0"/>
                    <a:pt x="739"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08"/>
            <p:cNvSpPr/>
            <p:nvPr/>
          </p:nvSpPr>
          <p:spPr>
            <a:xfrm>
              <a:off x="7767714" y="3194744"/>
              <a:ext cx="19122" cy="5976"/>
            </a:xfrm>
            <a:custGeom>
              <a:avLst/>
              <a:gdLst/>
              <a:ahLst/>
              <a:cxnLst/>
              <a:rect l="l" t="t" r="r" b="b"/>
              <a:pathLst>
                <a:path w="1478" h="462" extrusionOk="0">
                  <a:moveTo>
                    <a:pt x="739" y="0"/>
                  </a:moveTo>
                  <a:cubicBezTo>
                    <a:pt x="346" y="0"/>
                    <a:pt x="0" y="92"/>
                    <a:pt x="0" y="231"/>
                  </a:cubicBezTo>
                  <a:cubicBezTo>
                    <a:pt x="0" y="369"/>
                    <a:pt x="346" y="462"/>
                    <a:pt x="739" y="462"/>
                  </a:cubicBezTo>
                  <a:cubicBezTo>
                    <a:pt x="1154" y="462"/>
                    <a:pt x="1478" y="369"/>
                    <a:pt x="1478" y="231"/>
                  </a:cubicBezTo>
                  <a:cubicBezTo>
                    <a:pt x="1478" y="92"/>
                    <a:pt x="1154" y="0"/>
                    <a:pt x="739"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08"/>
            <p:cNvSpPr/>
            <p:nvPr/>
          </p:nvSpPr>
          <p:spPr>
            <a:xfrm>
              <a:off x="7772487" y="3315652"/>
              <a:ext cx="90213" cy="34394"/>
            </a:xfrm>
            <a:custGeom>
              <a:avLst/>
              <a:gdLst/>
              <a:ahLst/>
              <a:cxnLst/>
              <a:rect l="l" t="t" r="r" b="b"/>
              <a:pathLst>
                <a:path w="6973" h="2659" extrusionOk="0">
                  <a:moveTo>
                    <a:pt x="1306" y="1"/>
                  </a:moveTo>
                  <a:cubicBezTo>
                    <a:pt x="963" y="1"/>
                    <a:pt x="627" y="137"/>
                    <a:pt x="370" y="373"/>
                  </a:cubicBezTo>
                  <a:cubicBezTo>
                    <a:pt x="116" y="627"/>
                    <a:pt x="0" y="1966"/>
                    <a:pt x="0" y="2404"/>
                  </a:cubicBezTo>
                  <a:lnTo>
                    <a:pt x="0" y="2658"/>
                  </a:lnTo>
                  <a:lnTo>
                    <a:pt x="2679" y="2658"/>
                  </a:lnTo>
                  <a:lnTo>
                    <a:pt x="2840" y="2174"/>
                  </a:lnTo>
                  <a:lnTo>
                    <a:pt x="3071" y="2658"/>
                  </a:lnTo>
                  <a:lnTo>
                    <a:pt x="5357" y="2658"/>
                  </a:lnTo>
                  <a:lnTo>
                    <a:pt x="5518" y="2012"/>
                  </a:lnTo>
                  <a:lnTo>
                    <a:pt x="5611" y="2658"/>
                  </a:lnTo>
                  <a:lnTo>
                    <a:pt x="6973" y="2658"/>
                  </a:lnTo>
                  <a:lnTo>
                    <a:pt x="6973" y="2404"/>
                  </a:lnTo>
                  <a:cubicBezTo>
                    <a:pt x="6973" y="1966"/>
                    <a:pt x="6857" y="627"/>
                    <a:pt x="6603" y="373"/>
                  </a:cubicBezTo>
                  <a:cubicBezTo>
                    <a:pt x="6346" y="137"/>
                    <a:pt x="6010" y="1"/>
                    <a:pt x="5667" y="1"/>
                  </a:cubicBezTo>
                  <a:cubicBezTo>
                    <a:pt x="5641" y="1"/>
                    <a:pt x="5614" y="2"/>
                    <a:pt x="5588" y="3"/>
                  </a:cubicBezTo>
                  <a:lnTo>
                    <a:pt x="1386" y="3"/>
                  </a:lnTo>
                  <a:cubicBezTo>
                    <a:pt x="1359" y="2"/>
                    <a:pt x="1332" y="1"/>
                    <a:pt x="1306"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08"/>
            <p:cNvSpPr/>
            <p:nvPr/>
          </p:nvSpPr>
          <p:spPr>
            <a:xfrm>
              <a:off x="7821765" y="3285900"/>
              <a:ext cx="36160" cy="17255"/>
            </a:xfrm>
            <a:custGeom>
              <a:avLst/>
              <a:gdLst/>
              <a:ahLst/>
              <a:cxnLst/>
              <a:rect l="l" t="t" r="r" b="b"/>
              <a:pathLst>
                <a:path w="2795" h="1334" extrusionOk="0">
                  <a:moveTo>
                    <a:pt x="1398" y="0"/>
                  </a:moveTo>
                  <a:cubicBezTo>
                    <a:pt x="722" y="0"/>
                    <a:pt x="47" y="445"/>
                    <a:pt x="1" y="1334"/>
                  </a:cubicBezTo>
                  <a:lnTo>
                    <a:pt x="878" y="1334"/>
                  </a:lnTo>
                  <a:cubicBezTo>
                    <a:pt x="901" y="1011"/>
                    <a:pt x="1149" y="849"/>
                    <a:pt x="1398" y="849"/>
                  </a:cubicBezTo>
                  <a:cubicBezTo>
                    <a:pt x="1646" y="849"/>
                    <a:pt x="1894" y="1011"/>
                    <a:pt x="1917" y="1334"/>
                  </a:cubicBezTo>
                  <a:lnTo>
                    <a:pt x="2794" y="1334"/>
                  </a:lnTo>
                  <a:cubicBezTo>
                    <a:pt x="2748" y="445"/>
                    <a:pt x="2073" y="0"/>
                    <a:pt x="1398"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08"/>
            <p:cNvSpPr/>
            <p:nvPr/>
          </p:nvSpPr>
          <p:spPr>
            <a:xfrm>
              <a:off x="7776666" y="3285900"/>
              <a:ext cx="35863" cy="17255"/>
            </a:xfrm>
            <a:custGeom>
              <a:avLst/>
              <a:gdLst/>
              <a:ahLst/>
              <a:cxnLst/>
              <a:rect l="l" t="t" r="r" b="b"/>
              <a:pathLst>
                <a:path w="2772" h="1334" extrusionOk="0">
                  <a:moveTo>
                    <a:pt x="1386" y="0"/>
                  </a:moveTo>
                  <a:cubicBezTo>
                    <a:pt x="711" y="0"/>
                    <a:pt x="35" y="445"/>
                    <a:pt x="1" y="1334"/>
                  </a:cubicBezTo>
                  <a:lnTo>
                    <a:pt x="878" y="1334"/>
                  </a:lnTo>
                  <a:cubicBezTo>
                    <a:pt x="901" y="1011"/>
                    <a:pt x="1149" y="849"/>
                    <a:pt x="1397" y="849"/>
                  </a:cubicBezTo>
                  <a:cubicBezTo>
                    <a:pt x="1646" y="849"/>
                    <a:pt x="1894" y="1011"/>
                    <a:pt x="1917" y="1334"/>
                  </a:cubicBezTo>
                  <a:lnTo>
                    <a:pt x="2771" y="1334"/>
                  </a:lnTo>
                  <a:cubicBezTo>
                    <a:pt x="2736" y="445"/>
                    <a:pt x="2061" y="0"/>
                    <a:pt x="1386"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108"/>
          <p:cNvSpPr txBox="1"/>
          <p:nvPr/>
        </p:nvSpPr>
        <p:spPr>
          <a:xfrm>
            <a:off x="1084875" y="2637350"/>
            <a:ext cx="6145500" cy="1278000"/>
          </a:xfrm>
          <a:prstGeom prst="rect">
            <a:avLst/>
          </a:prstGeom>
          <a:noFill/>
          <a:ln>
            <a:noFill/>
          </a:ln>
        </p:spPr>
        <p:txBody>
          <a:bodyPr spcFirstLastPara="1" wrap="square" lIns="0" tIns="0" rIns="228600" bIns="0" anchor="t" anchorCtr="0">
            <a:noAutofit/>
          </a:bodyPr>
          <a:lstStyle/>
          <a:p>
            <a:pPr marL="0" lvl="0" indent="0" algn="l" rtl="0">
              <a:spcBef>
                <a:spcPts val="0"/>
              </a:spcBef>
              <a:spcAft>
                <a:spcPts val="0"/>
              </a:spcAft>
              <a:buNone/>
            </a:pPr>
            <a:r>
              <a:rPr lang="en" sz="3600">
                <a:solidFill>
                  <a:srgbClr val="4285F4"/>
                </a:solidFill>
                <a:latin typeface="Google Sans Medium"/>
                <a:ea typeface="Google Sans Medium"/>
                <a:cs typeface="Google Sans Medium"/>
                <a:sym typeface="Google Sans Medium"/>
              </a:rPr>
              <a:t>Google Cloud Study Jams </a:t>
            </a:r>
            <a:r>
              <a:rPr lang="en" sz="2400" b="1">
                <a:solidFill>
                  <a:srgbClr val="3C4043"/>
                </a:solidFill>
                <a:latin typeface="Google Sans"/>
                <a:ea typeface="Google Sans"/>
                <a:cs typeface="Google Sans"/>
                <a:sym typeface="Google Sans"/>
              </a:rPr>
              <a:t>EDU Community Organizer Guide 2019</a:t>
            </a:r>
            <a:endParaRPr sz="2400" b="1">
              <a:solidFill>
                <a:srgbClr val="3C4043"/>
              </a:solidFill>
              <a:latin typeface="Google Sans"/>
              <a:ea typeface="Google Sans"/>
              <a:cs typeface="Google Sans"/>
              <a:sym typeface="Google Sans"/>
            </a:endParaRPr>
          </a:p>
        </p:txBody>
      </p:sp>
      <p:sp>
        <p:nvSpPr>
          <p:cNvPr id="2469" name="Google Shape;2469;p108"/>
          <p:cNvSpPr txBox="1"/>
          <p:nvPr/>
        </p:nvSpPr>
        <p:spPr>
          <a:xfrm>
            <a:off x="1197600" y="3916850"/>
            <a:ext cx="54666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119"/>
          <p:cNvSpPr/>
          <p:nvPr/>
        </p:nvSpPr>
        <p:spPr>
          <a:xfrm>
            <a:off x="-27450" y="1839675"/>
            <a:ext cx="3964500" cy="1865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9"/>
          <p:cNvSpPr/>
          <p:nvPr/>
        </p:nvSpPr>
        <p:spPr>
          <a:xfrm>
            <a:off x="4801325" y="3542175"/>
            <a:ext cx="4342800" cy="5922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9"/>
          <p:cNvSpPr txBox="1">
            <a:spLocks noGrp="1"/>
          </p:cNvSpPr>
          <p:nvPr>
            <p:ph type="title"/>
          </p:nvPr>
        </p:nvSpPr>
        <p:spPr>
          <a:xfrm>
            <a:off x="761950" y="809575"/>
            <a:ext cx="74763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Register your Cloud Study Jam on Meetup.com*, Dicoding or other event site</a:t>
            </a:r>
            <a:endParaRPr/>
          </a:p>
        </p:txBody>
      </p:sp>
      <p:sp>
        <p:nvSpPr>
          <p:cNvPr id="2871" name="Google Shape;2871;p119"/>
          <p:cNvSpPr txBox="1">
            <a:spLocks noGrp="1"/>
          </p:cNvSpPr>
          <p:nvPr>
            <p:ph type="body" idx="2"/>
          </p:nvPr>
        </p:nvSpPr>
        <p:spPr>
          <a:xfrm>
            <a:off x="4428250" y="1642500"/>
            <a:ext cx="3810000" cy="1675500"/>
          </a:xfrm>
          <a:prstGeom prst="rect">
            <a:avLst/>
          </a:prstGeom>
        </p:spPr>
        <p:txBody>
          <a:bodyPr spcFirstLastPara="1" wrap="square" lIns="0" tIns="0" rIns="228600" bIns="0" anchor="t" anchorCtr="0">
            <a:noAutofit/>
          </a:bodyPr>
          <a:lstStyle/>
          <a:p>
            <a:pPr marL="0" lvl="0" indent="0" algn="l" rtl="0">
              <a:lnSpc>
                <a:spcPct val="114000"/>
              </a:lnSpc>
              <a:spcBef>
                <a:spcPts val="0"/>
              </a:spcBef>
              <a:spcAft>
                <a:spcPts val="0"/>
              </a:spcAft>
              <a:buNone/>
            </a:pPr>
            <a:r>
              <a:rPr lang="en"/>
              <a:t>When entering your event details...</a:t>
            </a:r>
            <a:endParaRPr/>
          </a:p>
          <a:p>
            <a:pPr marL="457200" lvl="0" indent="-279400" algn="l" rtl="0">
              <a:lnSpc>
                <a:spcPct val="114000"/>
              </a:lnSpc>
              <a:spcBef>
                <a:spcPts val="500"/>
              </a:spcBef>
              <a:spcAft>
                <a:spcPts val="0"/>
              </a:spcAft>
              <a:buClr>
                <a:schemeClr val="accent2"/>
              </a:buClr>
              <a:buSzPts val="800"/>
              <a:buChar char="●"/>
            </a:pPr>
            <a:r>
              <a:rPr lang="en"/>
              <a:t>The event title must contain the words </a:t>
            </a:r>
            <a:br>
              <a:rPr lang="en"/>
            </a:br>
            <a:r>
              <a:rPr lang="en" b="1"/>
              <a:t>“Cloud Study Jam”.</a:t>
            </a:r>
            <a:endParaRPr b="1"/>
          </a:p>
          <a:p>
            <a:pPr marL="457200" lvl="0" indent="-279400" algn="l" rtl="0">
              <a:lnSpc>
                <a:spcPct val="114000"/>
              </a:lnSpc>
              <a:spcBef>
                <a:spcPts val="500"/>
              </a:spcBef>
              <a:spcAft>
                <a:spcPts val="0"/>
              </a:spcAft>
              <a:buClr>
                <a:schemeClr val="accent2"/>
              </a:buClr>
              <a:buSzPts val="800"/>
              <a:buChar char="●"/>
            </a:pPr>
            <a:r>
              <a:rPr lang="en"/>
              <a:t>Make the event four hours long.</a:t>
            </a:r>
            <a:endParaRPr/>
          </a:p>
          <a:p>
            <a:pPr marL="0" lvl="0" indent="0" algn="l" rtl="0">
              <a:lnSpc>
                <a:spcPct val="114000"/>
              </a:lnSpc>
              <a:spcBef>
                <a:spcPts val="500"/>
              </a:spcBef>
              <a:spcAft>
                <a:spcPts val="0"/>
              </a:spcAft>
              <a:buNone/>
            </a:pPr>
            <a:r>
              <a:rPr lang="en"/>
              <a:t>Feel free to write your own event description or copy parts or all of the sample description on the next page.</a:t>
            </a:r>
            <a:endParaRPr/>
          </a:p>
          <a:p>
            <a:pPr marL="0" lvl="0" indent="0" algn="l" rtl="0">
              <a:spcBef>
                <a:spcPts val="500"/>
              </a:spcBef>
              <a:spcAft>
                <a:spcPts val="0"/>
              </a:spcAft>
              <a:buNone/>
            </a:pPr>
            <a:r>
              <a:rPr lang="en" b="1">
                <a:solidFill>
                  <a:srgbClr val="434343"/>
                </a:solidFill>
              </a:rPr>
              <a:t>This step is optional for Developer Student Clubs.</a:t>
            </a:r>
            <a:r>
              <a:rPr lang="en">
                <a:solidFill>
                  <a:srgbClr val="434343"/>
                </a:solidFill>
              </a:rPr>
              <a:t> If you have other channels that you use to communicate with your community, you can continue to do so.</a:t>
            </a:r>
            <a:endParaRPr>
              <a:solidFill>
                <a:srgbClr val="434343"/>
              </a:solidFill>
            </a:endParaRPr>
          </a:p>
          <a:p>
            <a:pPr marL="0" lvl="0" indent="0" algn="l" rtl="0">
              <a:lnSpc>
                <a:spcPct val="114000"/>
              </a:lnSpc>
              <a:spcBef>
                <a:spcPts val="1000"/>
              </a:spcBef>
              <a:spcAft>
                <a:spcPts val="500"/>
              </a:spcAft>
              <a:buNone/>
            </a:pPr>
            <a:endParaRPr/>
          </a:p>
        </p:txBody>
      </p:sp>
      <p:pic>
        <p:nvPicPr>
          <p:cNvPr id="2872" name="Google Shape;2872;p119"/>
          <p:cNvPicPr preferRelativeResize="0"/>
          <p:nvPr/>
        </p:nvPicPr>
        <p:blipFill rotWithShape="1">
          <a:blip r:embed="rId3">
            <a:alphaModFix/>
          </a:blip>
          <a:srcRect t="30000" b="30731"/>
          <a:stretch/>
        </p:blipFill>
        <p:spPr>
          <a:xfrm>
            <a:off x="1343025" y="2479925"/>
            <a:ext cx="1589601" cy="624201"/>
          </a:xfrm>
          <a:prstGeom prst="rect">
            <a:avLst/>
          </a:prstGeom>
          <a:noFill/>
          <a:ln>
            <a:noFill/>
          </a:ln>
        </p:spPr>
      </p:pic>
      <p:sp>
        <p:nvSpPr>
          <p:cNvPr id="2873" name="Google Shape;2873;p119"/>
          <p:cNvSpPr/>
          <p:nvPr/>
        </p:nvSpPr>
        <p:spPr>
          <a:xfrm>
            <a:off x="7384345" y="3735975"/>
            <a:ext cx="295556" cy="268926"/>
          </a:xfrm>
          <a:custGeom>
            <a:avLst/>
            <a:gdLst/>
            <a:ahLst/>
            <a:cxnLst/>
            <a:rect l="l" t="t" r="r" b="b"/>
            <a:pathLst>
              <a:path w="21542" h="19601" extrusionOk="0">
                <a:moveTo>
                  <a:pt x="10782" y="0"/>
                </a:moveTo>
                <a:cubicBezTo>
                  <a:pt x="4826" y="0"/>
                  <a:pt x="1" y="4825"/>
                  <a:pt x="1" y="10782"/>
                </a:cubicBezTo>
                <a:lnTo>
                  <a:pt x="1" y="19601"/>
                </a:lnTo>
                <a:lnTo>
                  <a:pt x="3764" y="19601"/>
                </a:lnTo>
                <a:lnTo>
                  <a:pt x="3764" y="10782"/>
                </a:lnTo>
                <a:cubicBezTo>
                  <a:pt x="3764" y="6903"/>
                  <a:pt x="6904" y="3763"/>
                  <a:pt x="10782" y="3763"/>
                </a:cubicBezTo>
                <a:cubicBezTo>
                  <a:pt x="14661" y="3763"/>
                  <a:pt x="17801" y="6903"/>
                  <a:pt x="17801" y="10782"/>
                </a:cubicBezTo>
                <a:lnTo>
                  <a:pt x="17801" y="19347"/>
                </a:lnTo>
                <a:lnTo>
                  <a:pt x="21541" y="19347"/>
                </a:lnTo>
                <a:lnTo>
                  <a:pt x="21541" y="10782"/>
                </a:lnTo>
                <a:cubicBezTo>
                  <a:pt x="21541" y="4825"/>
                  <a:pt x="16716" y="0"/>
                  <a:pt x="10782"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9"/>
          <p:cNvSpPr/>
          <p:nvPr/>
        </p:nvSpPr>
        <p:spPr>
          <a:xfrm>
            <a:off x="7555068" y="3974485"/>
            <a:ext cx="191970" cy="238851"/>
          </a:xfrm>
          <a:custGeom>
            <a:avLst/>
            <a:gdLst/>
            <a:ahLst/>
            <a:cxnLst/>
            <a:rect l="l" t="t" r="r" b="b"/>
            <a:pathLst>
              <a:path w="13992" h="17409" extrusionOk="0">
                <a:moveTo>
                  <a:pt x="2448" y="1"/>
                </a:moveTo>
                <a:cubicBezTo>
                  <a:pt x="1086" y="1"/>
                  <a:pt x="1" y="1063"/>
                  <a:pt x="1" y="2425"/>
                </a:cubicBezTo>
                <a:lnTo>
                  <a:pt x="1" y="14984"/>
                </a:lnTo>
                <a:cubicBezTo>
                  <a:pt x="1" y="16323"/>
                  <a:pt x="1086" y="17408"/>
                  <a:pt x="2448" y="17408"/>
                </a:cubicBezTo>
                <a:lnTo>
                  <a:pt x="11544" y="17408"/>
                </a:lnTo>
                <a:cubicBezTo>
                  <a:pt x="12906" y="17408"/>
                  <a:pt x="13992" y="16323"/>
                  <a:pt x="13992" y="14984"/>
                </a:cubicBezTo>
                <a:lnTo>
                  <a:pt x="13992" y="2425"/>
                </a:lnTo>
                <a:cubicBezTo>
                  <a:pt x="13992" y="1063"/>
                  <a:pt x="12906" y="1"/>
                  <a:pt x="11544" y="1"/>
                </a:cubicBezTo>
                <a:close/>
              </a:path>
            </a:pathLst>
          </a:custGeom>
          <a:solidFill>
            <a:srgbClr val="EF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19"/>
          <p:cNvSpPr/>
          <p:nvPr/>
        </p:nvSpPr>
        <p:spPr>
          <a:xfrm>
            <a:off x="7597832" y="4029283"/>
            <a:ext cx="111516" cy="148889"/>
          </a:xfrm>
          <a:custGeom>
            <a:avLst/>
            <a:gdLst/>
            <a:ahLst/>
            <a:cxnLst/>
            <a:rect l="l" t="t" r="r" b="b"/>
            <a:pathLst>
              <a:path w="8128" h="10852" extrusionOk="0">
                <a:moveTo>
                  <a:pt x="47" y="1"/>
                </a:moveTo>
                <a:cubicBezTo>
                  <a:pt x="24" y="1"/>
                  <a:pt x="1" y="24"/>
                  <a:pt x="1" y="47"/>
                </a:cubicBezTo>
                <a:lnTo>
                  <a:pt x="1" y="8705"/>
                </a:lnTo>
                <a:cubicBezTo>
                  <a:pt x="1" y="9905"/>
                  <a:pt x="970" y="10852"/>
                  <a:pt x="2148" y="10852"/>
                </a:cubicBezTo>
                <a:lnTo>
                  <a:pt x="6026" y="10852"/>
                </a:lnTo>
                <a:cubicBezTo>
                  <a:pt x="7204" y="10852"/>
                  <a:pt x="8127" y="9928"/>
                  <a:pt x="8127" y="8751"/>
                </a:cubicBezTo>
                <a:lnTo>
                  <a:pt x="8127"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9"/>
          <p:cNvSpPr/>
          <p:nvPr/>
        </p:nvSpPr>
        <p:spPr>
          <a:xfrm>
            <a:off x="7320687" y="3974485"/>
            <a:ext cx="186578" cy="238851"/>
          </a:xfrm>
          <a:custGeom>
            <a:avLst/>
            <a:gdLst/>
            <a:ahLst/>
            <a:cxnLst/>
            <a:rect l="l" t="t" r="r" b="b"/>
            <a:pathLst>
              <a:path w="13599" h="17409" extrusionOk="0">
                <a:moveTo>
                  <a:pt x="2078" y="1"/>
                </a:moveTo>
                <a:cubicBezTo>
                  <a:pt x="924" y="1"/>
                  <a:pt x="0" y="924"/>
                  <a:pt x="0" y="2078"/>
                </a:cubicBezTo>
                <a:lnTo>
                  <a:pt x="0" y="15331"/>
                </a:lnTo>
                <a:cubicBezTo>
                  <a:pt x="0" y="16485"/>
                  <a:pt x="924" y="17408"/>
                  <a:pt x="2078" y="17408"/>
                </a:cubicBezTo>
                <a:lnTo>
                  <a:pt x="11498" y="17408"/>
                </a:lnTo>
                <a:cubicBezTo>
                  <a:pt x="12652" y="17408"/>
                  <a:pt x="13599" y="16485"/>
                  <a:pt x="13599" y="15331"/>
                </a:cubicBezTo>
                <a:lnTo>
                  <a:pt x="13599" y="2078"/>
                </a:lnTo>
                <a:cubicBezTo>
                  <a:pt x="13599" y="924"/>
                  <a:pt x="12652" y="1"/>
                  <a:pt x="11498" y="1"/>
                </a:cubicBezTo>
                <a:close/>
              </a:path>
            </a:pathLst>
          </a:custGeom>
          <a:solidFill>
            <a:srgbClr val="EF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19"/>
          <p:cNvSpPr/>
          <p:nvPr/>
        </p:nvSpPr>
        <p:spPr>
          <a:xfrm>
            <a:off x="7628083" y="4004971"/>
            <a:ext cx="23297" cy="11662"/>
          </a:xfrm>
          <a:custGeom>
            <a:avLst/>
            <a:gdLst/>
            <a:ahLst/>
            <a:cxnLst/>
            <a:rect l="l" t="t" r="r" b="b"/>
            <a:pathLst>
              <a:path w="1698" h="850" extrusionOk="0">
                <a:moveTo>
                  <a:pt x="846" y="1"/>
                </a:moveTo>
                <a:cubicBezTo>
                  <a:pt x="422" y="1"/>
                  <a:pt x="0" y="284"/>
                  <a:pt x="12" y="849"/>
                </a:cubicBezTo>
                <a:lnTo>
                  <a:pt x="1697" y="849"/>
                </a:lnTo>
                <a:cubicBezTo>
                  <a:pt x="1697" y="284"/>
                  <a:pt x="1270" y="1"/>
                  <a:pt x="846"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19"/>
          <p:cNvSpPr/>
          <p:nvPr/>
        </p:nvSpPr>
        <p:spPr>
          <a:xfrm>
            <a:off x="7660076" y="4004655"/>
            <a:ext cx="23297" cy="11662"/>
          </a:xfrm>
          <a:custGeom>
            <a:avLst/>
            <a:gdLst/>
            <a:ahLst/>
            <a:cxnLst/>
            <a:rect l="l" t="t" r="r" b="b"/>
            <a:pathLst>
              <a:path w="1698" h="850" extrusionOk="0">
                <a:moveTo>
                  <a:pt x="846" y="1"/>
                </a:moveTo>
                <a:cubicBezTo>
                  <a:pt x="422" y="1"/>
                  <a:pt x="0" y="284"/>
                  <a:pt x="12" y="849"/>
                </a:cubicBezTo>
                <a:lnTo>
                  <a:pt x="1697" y="849"/>
                </a:lnTo>
                <a:cubicBezTo>
                  <a:pt x="1697" y="284"/>
                  <a:pt x="1270" y="1"/>
                  <a:pt x="846"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19"/>
          <p:cNvSpPr/>
          <p:nvPr/>
        </p:nvSpPr>
        <p:spPr>
          <a:xfrm>
            <a:off x="4854207" y="3895082"/>
            <a:ext cx="106124" cy="212550"/>
          </a:xfrm>
          <a:custGeom>
            <a:avLst/>
            <a:gdLst/>
            <a:ahLst/>
            <a:cxnLst/>
            <a:rect l="l" t="t" r="r" b="b"/>
            <a:pathLst>
              <a:path w="7735" h="15492" extrusionOk="0">
                <a:moveTo>
                  <a:pt x="1" y="0"/>
                </a:moveTo>
                <a:lnTo>
                  <a:pt x="1" y="2886"/>
                </a:lnTo>
                <a:cubicBezTo>
                  <a:pt x="2679" y="2886"/>
                  <a:pt x="4849" y="5057"/>
                  <a:pt x="4849" y="7735"/>
                </a:cubicBezTo>
                <a:cubicBezTo>
                  <a:pt x="4849" y="10413"/>
                  <a:pt x="2679" y="12606"/>
                  <a:pt x="1" y="12606"/>
                </a:cubicBezTo>
                <a:lnTo>
                  <a:pt x="1" y="15492"/>
                </a:lnTo>
                <a:cubicBezTo>
                  <a:pt x="4272" y="15492"/>
                  <a:pt x="7735" y="12006"/>
                  <a:pt x="7735" y="7735"/>
                </a:cubicBezTo>
                <a:cubicBezTo>
                  <a:pt x="7735" y="3464"/>
                  <a:pt x="4272" y="0"/>
                  <a:pt x="1"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19"/>
          <p:cNvSpPr/>
          <p:nvPr/>
        </p:nvSpPr>
        <p:spPr>
          <a:xfrm>
            <a:off x="4597010" y="3834577"/>
            <a:ext cx="279394" cy="384873"/>
          </a:xfrm>
          <a:custGeom>
            <a:avLst/>
            <a:gdLst/>
            <a:ahLst/>
            <a:cxnLst/>
            <a:rect l="l" t="t" r="r" b="b"/>
            <a:pathLst>
              <a:path w="20364" h="28052" extrusionOk="0">
                <a:moveTo>
                  <a:pt x="1" y="1"/>
                </a:moveTo>
                <a:lnTo>
                  <a:pt x="1" y="22372"/>
                </a:lnTo>
                <a:cubicBezTo>
                  <a:pt x="1" y="25512"/>
                  <a:pt x="2540" y="28052"/>
                  <a:pt x="5703" y="28052"/>
                </a:cubicBezTo>
                <a:lnTo>
                  <a:pt x="14684" y="28052"/>
                </a:lnTo>
                <a:cubicBezTo>
                  <a:pt x="17824" y="28052"/>
                  <a:pt x="20364" y="25512"/>
                  <a:pt x="20364" y="22372"/>
                </a:cubicBezTo>
                <a:lnTo>
                  <a:pt x="20364" y="1"/>
                </a:lnTo>
                <a:close/>
              </a:path>
            </a:pathLst>
          </a:custGeom>
          <a:solidFill>
            <a:srgbClr val="EF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19"/>
          <p:cNvSpPr/>
          <p:nvPr/>
        </p:nvSpPr>
        <p:spPr>
          <a:xfrm>
            <a:off x="4667020" y="4070562"/>
            <a:ext cx="26932" cy="26946"/>
          </a:xfrm>
          <a:custGeom>
            <a:avLst/>
            <a:gdLst/>
            <a:ahLst/>
            <a:cxnLst/>
            <a:rect l="l" t="t" r="r" b="b"/>
            <a:pathLst>
              <a:path w="1963" h="1964" extrusionOk="0">
                <a:moveTo>
                  <a:pt x="970" y="1"/>
                </a:moveTo>
                <a:cubicBezTo>
                  <a:pt x="439" y="1"/>
                  <a:pt x="0" y="439"/>
                  <a:pt x="0" y="993"/>
                </a:cubicBezTo>
                <a:cubicBezTo>
                  <a:pt x="0" y="1524"/>
                  <a:pt x="439" y="1963"/>
                  <a:pt x="970" y="1963"/>
                </a:cubicBezTo>
                <a:cubicBezTo>
                  <a:pt x="1524" y="1963"/>
                  <a:pt x="1963" y="1524"/>
                  <a:pt x="1963" y="993"/>
                </a:cubicBezTo>
                <a:cubicBezTo>
                  <a:pt x="1963" y="439"/>
                  <a:pt x="1524" y="1"/>
                  <a:pt x="970"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19"/>
          <p:cNvSpPr/>
          <p:nvPr/>
        </p:nvSpPr>
        <p:spPr>
          <a:xfrm>
            <a:off x="4621088" y="4070562"/>
            <a:ext cx="26932" cy="26946"/>
          </a:xfrm>
          <a:custGeom>
            <a:avLst/>
            <a:gdLst/>
            <a:ahLst/>
            <a:cxnLst/>
            <a:rect l="l" t="t" r="r" b="b"/>
            <a:pathLst>
              <a:path w="1963" h="1964" extrusionOk="0">
                <a:moveTo>
                  <a:pt x="970" y="1"/>
                </a:moveTo>
                <a:cubicBezTo>
                  <a:pt x="439" y="1"/>
                  <a:pt x="1" y="439"/>
                  <a:pt x="1" y="993"/>
                </a:cubicBezTo>
                <a:cubicBezTo>
                  <a:pt x="1" y="1524"/>
                  <a:pt x="439" y="1963"/>
                  <a:pt x="970" y="1963"/>
                </a:cubicBezTo>
                <a:cubicBezTo>
                  <a:pt x="1524" y="1963"/>
                  <a:pt x="1963" y="1524"/>
                  <a:pt x="1963" y="993"/>
                </a:cubicBezTo>
                <a:cubicBezTo>
                  <a:pt x="1963" y="439"/>
                  <a:pt x="1524" y="1"/>
                  <a:pt x="970"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19"/>
          <p:cNvSpPr/>
          <p:nvPr/>
        </p:nvSpPr>
        <p:spPr>
          <a:xfrm>
            <a:off x="4572000" y="3939426"/>
            <a:ext cx="217297" cy="187539"/>
          </a:xfrm>
          <a:custGeom>
            <a:avLst/>
            <a:gdLst/>
            <a:ahLst/>
            <a:cxnLst/>
            <a:rect l="l" t="t" r="r" b="b"/>
            <a:pathLst>
              <a:path w="15838" h="13669" extrusionOk="0">
                <a:moveTo>
                  <a:pt x="14891" y="1"/>
                </a:moveTo>
                <a:lnTo>
                  <a:pt x="14891" y="4549"/>
                </a:lnTo>
                <a:cubicBezTo>
                  <a:pt x="14891" y="4918"/>
                  <a:pt x="14891" y="5334"/>
                  <a:pt x="14891" y="5749"/>
                </a:cubicBezTo>
                <a:cubicBezTo>
                  <a:pt x="14937" y="7758"/>
                  <a:pt x="14984" y="10020"/>
                  <a:pt x="13598" y="11429"/>
                </a:cubicBezTo>
                <a:cubicBezTo>
                  <a:pt x="12698" y="12352"/>
                  <a:pt x="11290" y="12791"/>
                  <a:pt x="9281" y="12791"/>
                </a:cubicBezTo>
                <a:lnTo>
                  <a:pt x="0" y="12791"/>
                </a:lnTo>
                <a:lnTo>
                  <a:pt x="0" y="13668"/>
                </a:lnTo>
                <a:lnTo>
                  <a:pt x="9281" y="13668"/>
                </a:lnTo>
                <a:cubicBezTo>
                  <a:pt x="11544" y="13668"/>
                  <a:pt x="13160" y="13137"/>
                  <a:pt x="14222" y="12029"/>
                </a:cubicBezTo>
                <a:cubicBezTo>
                  <a:pt x="15838" y="10367"/>
                  <a:pt x="15792" y="7804"/>
                  <a:pt x="15769" y="5726"/>
                </a:cubicBezTo>
                <a:lnTo>
                  <a:pt x="15769" y="4549"/>
                </a:lnTo>
                <a:lnTo>
                  <a:pt x="15769"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19"/>
          <p:cNvSpPr/>
          <p:nvPr/>
        </p:nvSpPr>
        <p:spPr>
          <a:xfrm>
            <a:off x="4762356" y="3935625"/>
            <a:ext cx="38979" cy="11731"/>
          </a:xfrm>
          <a:custGeom>
            <a:avLst/>
            <a:gdLst/>
            <a:ahLst/>
            <a:cxnLst/>
            <a:rect l="l" t="t" r="r" b="b"/>
            <a:pathLst>
              <a:path w="2841" h="855" extrusionOk="0">
                <a:moveTo>
                  <a:pt x="0" y="1"/>
                </a:moveTo>
                <a:lnTo>
                  <a:pt x="0" y="855"/>
                </a:lnTo>
                <a:lnTo>
                  <a:pt x="2840" y="855"/>
                </a:lnTo>
                <a:lnTo>
                  <a:pt x="2840"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19"/>
          <p:cNvSpPr/>
          <p:nvPr/>
        </p:nvSpPr>
        <p:spPr>
          <a:xfrm>
            <a:off x="6726474" y="3760671"/>
            <a:ext cx="305997" cy="461212"/>
          </a:xfrm>
          <a:custGeom>
            <a:avLst/>
            <a:gdLst/>
            <a:ahLst/>
            <a:cxnLst/>
            <a:rect l="l" t="t" r="r" b="b"/>
            <a:pathLst>
              <a:path w="22303" h="33616" extrusionOk="0">
                <a:moveTo>
                  <a:pt x="2402" y="1"/>
                </a:moveTo>
                <a:cubicBezTo>
                  <a:pt x="1063" y="1"/>
                  <a:pt x="1" y="1063"/>
                  <a:pt x="1" y="2402"/>
                </a:cubicBezTo>
                <a:lnTo>
                  <a:pt x="1" y="31215"/>
                </a:lnTo>
                <a:cubicBezTo>
                  <a:pt x="1" y="32554"/>
                  <a:pt x="1063" y="33616"/>
                  <a:pt x="2402" y="33616"/>
                </a:cubicBezTo>
                <a:lnTo>
                  <a:pt x="19879" y="33616"/>
                </a:lnTo>
                <a:cubicBezTo>
                  <a:pt x="21218" y="33616"/>
                  <a:pt x="22303" y="32554"/>
                  <a:pt x="22303" y="31215"/>
                </a:cubicBezTo>
                <a:lnTo>
                  <a:pt x="22303" y="2402"/>
                </a:lnTo>
                <a:cubicBezTo>
                  <a:pt x="22303" y="1063"/>
                  <a:pt x="21218" y="1"/>
                  <a:pt x="19879"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19"/>
          <p:cNvSpPr/>
          <p:nvPr/>
        </p:nvSpPr>
        <p:spPr>
          <a:xfrm>
            <a:off x="6726474" y="3786973"/>
            <a:ext cx="240114" cy="391829"/>
          </a:xfrm>
          <a:custGeom>
            <a:avLst/>
            <a:gdLst/>
            <a:ahLst/>
            <a:cxnLst/>
            <a:rect l="l" t="t" r="r" b="b"/>
            <a:pathLst>
              <a:path w="17501" h="28559" extrusionOk="0">
                <a:moveTo>
                  <a:pt x="1" y="0"/>
                </a:moveTo>
                <a:lnTo>
                  <a:pt x="1" y="28559"/>
                </a:lnTo>
                <a:lnTo>
                  <a:pt x="15492" y="28559"/>
                </a:lnTo>
                <a:cubicBezTo>
                  <a:pt x="16600" y="28559"/>
                  <a:pt x="17501" y="27682"/>
                  <a:pt x="17501" y="26573"/>
                </a:cubicBezTo>
                <a:lnTo>
                  <a:pt x="17501" y="2009"/>
                </a:lnTo>
                <a:cubicBezTo>
                  <a:pt x="17501" y="900"/>
                  <a:pt x="16600" y="0"/>
                  <a:pt x="15492" y="0"/>
                </a:cubicBezTo>
                <a:close/>
              </a:path>
            </a:pathLst>
          </a:custGeom>
          <a:solidFill>
            <a:srgbClr val="EF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19"/>
          <p:cNvSpPr/>
          <p:nvPr/>
        </p:nvSpPr>
        <p:spPr>
          <a:xfrm>
            <a:off x="6718874" y="3967995"/>
            <a:ext cx="31693" cy="15696"/>
          </a:xfrm>
          <a:custGeom>
            <a:avLst/>
            <a:gdLst/>
            <a:ahLst/>
            <a:cxnLst/>
            <a:rect l="l" t="t" r="r" b="b"/>
            <a:pathLst>
              <a:path w="2310" h="1144" extrusionOk="0">
                <a:moveTo>
                  <a:pt x="1155" y="0"/>
                </a:moveTo>
                <a:cubicBezTo>
                  <a:pt x="578" y="0"/>
                  <a:pt x="1" y="381"/>
                  <a:pt x="1" y="1143"/>
                </a:cubicBezTo>
                <a:lnTo>
                  <a:pt x="2309" y="1143"/>
                </a:lnTo>
                <a:cubicBezTo>
                  <a:pt x="2309" y="381"/>
                  <a:pt x="1732" y="0"/>
                  <a:pt x="1155"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19"/>
          <p:cNvSpPr/>
          <p:nvPr/>
        </p:nvSpPr>
        <p:spPr>
          <a:xfrm>
            <a:off x="6767331" y="4025482"/>
            <a:ext cx="93145" cy="63880"/>
          </a:xfrm>
          <a:custGeom>
            <a:avLst/>
            <a:gdLst/>
            <a:ahLst/>
            <a:cxnLst/>
            <a:rect l="l" t="t" r="r" b="b"/>
            <a:pathLst>
              <a:path w="6789" h="4656" extrusionOk="0">
                <a:moveTo>
                  <a:pt x="1" y="1"/>
                </a:moveTo>
                <a:lnTo>
                  <a:pt x="1" y="1270"/>
                </a:lnTo>
                <a:cubicBezTo>
                  <a:pt x="1" y="3149"/>
                  <a:pt x="1531" y="4656"/>
                  <a:pt x="3397" y="4656"/>
                </a:cubicBezTo>
                <a:cubicBezTo>
                  <a:pt x="3503" y="4656"/>
                  <a:pt x="3610" y="4651"/>
                  <a:pt x="3718" y="4641"/>
                </a:cubicBezTo>
                <a:cubicBezTo>
                  <a:pt x="5473" y="4410"/>
                  <a:pt x="6789" y="2910"/>
                  <a:pt x="6765" y="1155"/>
                </a:cubicBezTo>
                <a:lnTo>
                  <a:pt x="6765"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19"/>
          <p:cNvSpPr/>
          <p:nvPr/>
        </p:nvSpPr>
        <p:spPr>
          <a:xfrm>
            <a:off x="6769553" y="3967049"/>
            <a:ext cx="31693" cy="15682"/>
          </a:xfrm>
          <a:custGeom>
            <a:avLst/>
            <a:gdLst/>
            <a:ahLst/>
            <a:cxnLst/>
            <a:rect l="l" t="t" r="r" b="b"/>
            <a:pathLst>
              <a:path w="2310" h="1143" extrusionOk="0">
                <a:moveTo>
                  <a:pt x="1155" y="0"/>
                </a:moveTo>
                <a:cubicBezTo>
                  <a:pt x="578" y="0"/>
                  <a:pt x="1" y="381"/>
                  <a:pt x="1" y="1143"/>
                </a:cubicBezTo>
                <a:lnTo>
                  <a:pt x="2309" y="1143"/>
                </a:lnTo>
                <a:cubicBezTo>
                  <a:pt x="2309" y="381"/>
                  <a:pt x="1732" y="0"/>
                  <a:pt x="1155"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19"/>
          <p:cNvSpPr/>
          <p:nvPr/>
        </p:nvSpPr>
        <p:spPr>
          <a:xfrm>
            <a:off x="5301143" y="3927919"/>
            <a:ext cx="398497" cy="227766"/>
          </a:xfrm>
          <a:custGeom>
            <a:avLst/>
            <a:gdLst/>
            <a:ahLst/>
            <a:cxnLst/>
            <a:rect l="l" t="t" r="r" b="b"/>
            <a:pathLst>
              <a:path w="29045" h="16601" extrusionOk="0">
                <a:moveTo>
                  <a:pt x="2148" y="1"/>
                </a:moveTo>
                <a:cubicBezTo>
                  <a:pt x="970" y="1"/>
                  <a:pt x="0" y="970"/>
                  <a:pt x="0" y="2148"/>
                </a:cubicBezTo>
                <a:lnTo>
                  <a:pt x="0" y="16600"/>
                </a:lnTo>
                <a:lnTo>
                  <a:pt x="29044" y="16600"/>
                </a:lnTo>
                <a:lnTo>
                  <a:pt x="29044" y="2148"/>
                </a:lnTo>
                <a:cubicBezTo>
                  <a:pt x="29044" y="970"/>
                  <a:pt x="28098" y="1"/>
                  <a:pt x="26920" y="1"/>
                </a:cubicBezTo>
                <a:close/>
              </a:path>
            </a:pathLst>
          </a:custGeom>
          <a:solidFill>
            <a:srgbClr val="EF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19"/>
          <p:cNvSpPr/>
          <p:nvPr/>
        </p:nvSpPr>
        <p:spPr>
          <a:xfrm>
            <a:off x="5218155" y="4149965"/>
            <a:ext cx="562259" cy="61150"/>
          </a:xfrm>
          <a:custGeom>
            <a:avLst/>
            <a:gdLst/>
            <a:ahLst/>
            <a:cxnLst/>
            <a:rect l="l" t="t" r="r" b="b"/>
            <a:pathLst>
              <a:path w="40981" h="4457" extrusionOk="0">
                <a:moveTo>
                  <a:pt x="2082" y="1"/>
                </a:moveTo>
                <a:cubicBezTo>
                  <a:pt x="925" y="1"/>
                  <a:pt x="1" y="938"/>
                  <a:pt x="24" y="2079"/>
                </a:cubicBezTo>
                <a:cubicBezTo>
                  <a:pt x="1" y="3233"/>
                  <a:pt x="947" y="4157"/>
                  <a:pt x="2078" y="4180"/>
                </a:cubicBezTo>
                <a:lnTo>
                  <a:pt x="38879" y="4457"/>
                </a:lnTo>
                <a:cubicBezTo>
                  <a:pt x="40034" y="4457"/>
                  <a:pt x="40980" y="3533"/>
                  <a:pt x="40980" y="2379"/>
                </a:cubicBezTo>
                <a:cubicBezTo>
                  <a:pt x="40980" y="1225"/>
                  <a:pt x="40057" y="301"/>
                  <a:pt x="38926" y="278"/>
                </a:cubicBezTo>
                <a:lnTo>
                  <a:pt x="2125" y="1"/>
                </a:lnTo>
                <a:cubicBezTo>
                  <a:pt x="2110" y="1"/>
                  <a:pt x="2096" y="1"/>
                  <a:pt x="2082"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19"/>
          <p:cNvSpPr/>
          <p:nvPr/>
        </p:nvSpPr>
        <p:spPr>
          <a:xfrm>
            <a:off x="5527609" y="3995710"/>
            <a:ext cx="22185" cy="22185"/>
          </a:xfrm>
          <a:custGeom>
            <a:avLst/>
            <a:gdLst/>
            <a:ahLst/>
            <a:cxnLst/>
            <a:rect l="l" t="t" r="r" b="b"/>
            <a:pathLst>
              <a:path w="1617" h="1617" extrusionOk="0">
                <a:moveTo>
                  <a:pt x="809" y="0"/>
                </a:moveTo>
                <a:cubicBezTo>
                  <a:pt x="370" y="0"/>
                  <a:pt x="1" y="370"/>
                  <a:pt x="1" y="809"/>
                </a:cubicBezTo>
                <a:cubicBezTo>
                  <a:pt x="1" y="1247"/>
                  <a:pt x="370" y="1617"/>
                  <a:pt x="809" y="1617"/>
                </a:cubicBezTo>
                <a:cubicBezTo>
                  <a:pt x="1247" y="1617"/>
                  <a:pt x="1617" y="1247"/>
                  <a:pt x="1617" y="809"/>
                </a:cubicBezTo>
                <a:cubicBezTo>
                  <a:pt x="1617" y="370"/>
                  <a:pt x="1247" y="0"/>
                  <a:pt x="809"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19"/>
          <p:cNvSpPr/>
          <p:nvPr/>
        </p:nvSpPr>
        <p:spPr>
          <a:xfrm>
            <a:off x="5478836" y="3995710"/>
            <a:ext cx="22185" cy="22185"/>
          </a:xfrm>
          <a:custGeom>
            <a:avLst/>
            <a:gdLst/>
            <a:ahLst/>
            <a:cxnLst/>
            <a:rect l="l" t="t" r="r" b="b"/>
            <a:pathLst>
              <a:path w="1617" h="1617" extrusionOk="0">
                <a:moveTo>
                  <a:pt x="808" y="0"/>
                </a:moveTo>
                <a:cubicBezTo>
                  <a:pt x="347" y="0"/>
                  <a:pt x="0" y="370"/>
                  <a:pt x="0" y="809"/>
                </a:cubicBezTo>
                <a:cubicBezTo>
                  <a:pt x="0" y="1247"/>
                  <a:pt x="347" y="1617"/>
                  <a:pt x="808" y="1617"/>
                </a:cubicBezTo>
                <a:cubicBezTo>
                  <a:pt x="1247" y="1617"/>
                  <a:pt x="1616" y="1247"/>
                  <a:pt x="1616" y="809"/>
                </a:cubicBezTo>
                <a:cubicBezTo>
                  <a:pt x="1616" y="370"/>
                  <a:pt x="1247" y="0"/>
                  <a:pt x="808"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19"/>
          <p:cNvSpPr/>
          <p:nvPr/>
        </p:nvSpPr>
        <p:spPr>
          <a:xfrm>
            <a:off x="5411996" y="4041645"/>
            <a:ext cx="163776" cy="12046"/>
          </a:xfrm>
          <a:custGeom>
            <a:avLst/>
            <a:gdLst/>
            <a:ahLst/>
            <a:cxnLst/>
            <a:rect l="l" t="t" r="r" b="b"/>
            <a:pathLst>
              <a:path w="11937" h="878" extrusionOk="0">
                <a:moveTo>
                  <a:pt x="1" y="0"/>
                </a:moveTo>
                <a:lnTo>
                  <a:pt x="1" y="877"/>
                </a:lnTo>
                <a:lnTo>
                  <a:pt x="11937" y="877"/>
                </a:lnTo>
                <a:lnTo>
                  <a:pt x="11937"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19"/>
          <p:cNvSpPr/>
          <p:nvPr/>
        </p:nvSpPr>
        <p:spPr>
          <a:xfrm>
            <a:off x="5411996" y="4051139"/>
            <a:ext cx="51340" cy="46278"/>
          </a:xfrm>
          <a:custGeom>
            <a:avLst/>
            <a:gdLst/>
            <a:ahLst/>
            <a:cxnLst/>
            <a:rect l="l" t="t" r="r" b="b"/>
            <a:pathLst>
              <a:path w="3742" h="3373" extrusionOk="0">
                <a:moveTo>
                  <a:pt x="3741" y="1"/>
                </a:moveTo>
                <a:lnTo>
                  <a:pt x="1" y="47"/>
                </a:lnTo>
                <a:cubicBezTo>
                  <a:pt x="24" y="947"/>
                  <a:pt x="440" y="1802"/>
                  <a:pt x="1109" y="2402"/>
                </a:cubicBezTo>
                <a:cubicBezTo>
                  <a:pt x="1825" y="3028"/>
                  <a:pt x="2714" y="3373"/>
                  <a:pt x="3650" y="3373"/>
                </a:cubicBezTo>
                <a:cubicBezTo>
                  <a:pt x="3680" y="3373"/>
                  <a:pt x="3711" y="3372"/>
                  <a:pt x="3741" y="3371"/>
                </a:cubicBezTo>
                <a:lnTo>
                  <a:pt x="3741"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19"/>
          <p:cNvSpPr/>
          <p:nvPr/>
        </p:nvSpPr>
        <p:spPr>
          <a:xfrm>
            <a:off x="5458243" y="4050192"/>
            <a:ext cx="50064" cy="47211"/>
          </a:xfrm>
          <a:custGeom>
            <a:avLst/>
            <a:gdLst/>
            <a:ahLst/>
            <a:cxnLst/>
            <a:rect l="l" t="t" r="r" b="b"/>
            <a:pathLst>
              <a:path w="3649" h="3441" extrusionOk="0">
                <a:moveTo>
                  <a:pt x="1" y="0"/>
                </a:moveTo>
                <a:lnTo>
                  <a:pt x="1" y="3440"/>
                </a:lnTo>
                <a:lnTo>
                  <a:pt x="3648" y="3440"/>
                </a:lnTo>
                <a:lnTo>
                  <a:pt x="3648"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19"/>
          <p:cNvSpPr/>
          <p:nvPr/>
        </p:nvSpPr>
        <p:spPr>
          <a:xfrm>
            <a:off x="6694796" y="3957376"/>
            <a:ext cx="78890" cy="51011"/>
          </a:xfrm>
          <a:custGeom>
            <a:avLst/>
            <a:gdLst/>
            <a:ahLst/>
            <a:cxnLst/>
            <a:rect l="l" t="t" r="r" b="b"/>
            <a:pathLst>
              <a:path w="5750" h="3718" extrusionOk="0">
                <a:moveTo>
                  <a:pt x="4872" y="878"/>
                </a:moveTo>
                <a:cubicBezTo>
                  <a:pt x="4826" y="1940"/>
                  <a:pt x="3949" y="2794"/>
                  <a:pt x="2864" y="2794"/>
                </a:cubicBezTo>
                <a:cubicBezTo>
                  <a:pt x="1802" y="2794"/>
                  <a:pt x="901" y="1940"/>
                  <a:pt x="855" y="878"/>
                </a:cubicBezTo>
                <a:close/>
                <a:moveTo>
                  <a:pt x="1" y="1"/>
                </a:moveTo>
                <a:lnTo>
                  <a:pt x="1" y="855"/>
                </a:lnTo>
                <a:cubicBezTo>
                  <a:pt x="1" y="2425"/>
                  <a:pt x="1294" y="3718"/>
                  <a:pt x="2864" y="3718"/>
                </a:cubicBezTo>
                <a:cubicBezTo>
                  <a:pt x="4457" y="3695"/>
                  <a:pt x="5727" y="2425"/>
                  <a:pt x="5750" y="855"/>
                </a:cubicBezTo>
                <a:lnTo>
                  <a:pt x="5750"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19"/>
          <p:cNvSpPr/>
          <p:nvPr/>
        </p:nvSpPr>
        <p:spPr>
          <a:xfrm>
            <a:off x="6767975" y="3957376"/>
            <a:ext cx="78561" cy="54496"/>
          </a:xfrm>
          <a:custGeom>
            <a:avLst/>
            <a:gdLst/>
            <a:ahLst/>
            <a:cxnLst/>
            <a:rect l="l" t="t" r="r" b="b"/>
            <a:pathLst>
              <a:path w="5726" h="3972" extrusionOk="0">
                <a:moveTo>
                  <a:pt x="4872" y="878"/>
                </a:moveTo>
                <a:lnTo>
                  <a:pt x="4872" y="1109"/>
                </a:lnTo>
                <a:cubicBezTo>
                  <a:pt x="4825" y="2171"/>
                  <a:pt x="3948" y="3025"/>
                  <a:pt x="2863" y="3025"/>
                </a:cubicBezTo>
                <a:cubicBezTo>
                  <a:pt x="1778" y="3025"/>
                  <a:pt x="901" y="2171"/>
                  <a:pt x="854" y="1109"/>
                </a:cubicBezTo>
                <a:lnTo>
                  <a:pt x="854" y="878"/>
                </a:lnTo>
                <a:close/>
                <a:moveTo>
                  <a:pt x="0" y="1"/>
                </a:moveTo>
                <a:lnTo>
                  <a:pt x="0" y="1109"/>
                </a:lnTo>
                <a:cubicBezTo>
                  <a:pt x="0" y="2679"/>
                  <a:pt x="1270" y="3972"/>
                  <a:pt x="2840" y="3972"/>
                </a:cubicBezTo>
                <a:cubicBezTo>
                  <a:pt x="4433" y="3972"/>
                  <a:pt x="5726" y="2679"/>
                  <a:pt x="5726" y="1109"/>
                </a:cubicBezTo>
                <a:lnTo>
                  <a:pt x="5726"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19"/>
          <p:cNvSpPr/>
          <p:nvPr/>
        </p:nvSpPr>
        <p:spPr>
          <a:xfrm>
            <a:off x="6043580" y="4066025"/>
            <a:ext cx="342753" cy="161059"/>
          </a:xfrm>
          <a:custGeom>
            <a:avLst/>
            <a:gdLst/>
            <a:ahLst/>
            <a:cxnLst/>
            <a:rect l="l" t="t" r="r" b="b"/>
            <a:pathLst>
              <a:path w="24982" h="11739" extrusionOk="0">
                <a:moveTo>
                  <a:pt x="324" y="1"/>
                </a:moveTo>
                <a:lnTo>
                  <a:pt x="1" y="2471"/>
                </a:lnTo>
                <a:cubicBezTo>
                  <a:pt x="1" y="6119"/>
                  <a:pt x="1571" y="8751"/>
                  <a:pt x="4041" y="10413"/>
                </a:cubicBezTo>
                <a:cubicBezTo>
                  <a:pt x="5782" y="11610"/>
                  <a:pt x="7994" y="11739"/>
                  <a:pt x="10441" y="11739"/>
                </a:cubicBezTo>
                <a:cubicBezTo>
                  <a:pt x="11109" y="11739"/>
                  <a:pt x="11793" y="11729"/>
                  <a:pt x="12491" y="11729"/>
                </a:cubicBezTo>
                <a:cubicBezTo>
                  <a:pt x="13188" y="11729"/>
                  <a:pt x="13872" y="11739"/>
                  <a:pt x="14538" y="11739"/>
                </a:cubicBezTo>
                <a:cubicBezTo>
                  <a:pt x="16980" y="11739"/>
                  <a:pt x="19181" y="11610"/>
                  <a:pt x="20941" y="10413"/>
                </a:cubicBezTo>
                <a:cubicBezTo>
                  <a:pt x="23411" y="8751"/>
                  <a:pt x="24981" y="6119"/>
                  <a:pt x="24981" y="2471"/>
                </a:cubicBezTo>
                <a:lnTo>
                  <a:pt x="24681"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19"/>
          <p:cNvSpPr/>
          <p:nvPr/>
        </p:nvSpPr>
        <p:spPr>
          <a:xfrm>
            <a:off x="6225704" y="4066025"/>
            <a:ext cx="14" cy="14"/>
          </a:xfrm>
          <a:custGeom>
            <a:avLst/>
            <a:gdLst/>
            <a:ahLst/>
            <a:cxnLst/>
            <a:rect l="l" t="t" r="r" b="b"/>
            <a:pathLst>
              <a:path w="1" h="1" extrusionOk="0">
                <a:moveTo>
                  <a:pt x="1" y="1"/>
                </a:moveTo>
                <a:lnTo>
                  <a:pt x="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19"/>
          <p:cNvSpPr/>
          <p:nvPr/>
        </p:nvSpPr>
        <p:spPr>
          <a:xfrm>
            <a:off x="6047696" y="3762263"/>
            <a:ext cx="334192" cy="303775"/>
          </a:xfrm>
          <a:custGeom>
            <a:avLst/>
            <a:gdLst/>
            <a:ahLst/>
            <a:cxnLst/>
            <a:rect l="l" t="t" r="r" b="b"/>
            <a:pathLst>
              <a:path w="24358" h="22141" extrusionOk="0">
                <a:moveTo>
                  <a:pt x="12237" y="0"/>
                </a:moveTo>
                <a:cubicBezTo>
                  <a:pt x="7250" y="0"/>
                  <a:pt x="3164" y="924"/>
                  <a:pt x="2702" y="2078"/>
                </a:cubicBezTo>
                <a:lnTo>
                  <a:pt x="1" y="22141"/>
                </a:lnTo>
                <a:lnTo>
                  <a:pt x="24358" y="22141"/>
                </a:lnTo>
                <a:lnTo>
                  <a:pt x="21749" y="2078"/>
                </a:lnTo>
                <a:cubicBezTo>
                  <a:pt x="21310" y="924"/>
                  <a:pt x="17224" y="0"/>
                  <a:pt x="12237" y="0"/>
                </a:cubicBezTo>
                <a:close/>
              </a:path>
            </a:pathLst>
          </a:custGeom>
          <a:solidFill>
            <a:srgbClr val="EF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19"/>
          <p:cNvSpPr/>
          <p:nvPr/>
        </p:nvSpPr>
        <p:spPr>
          <a:xfrm>
            <a:off x="6213357" y="3780318"/>
            <a:ext cx="19647" cy="6023"/>
          </a:xfrm>
          <a:custGeom>
            <a:avLst/>
            <a:gdLst/>
            <a:ahLst/>
            <a:cxnLst/>
            <a:rect l="l" t="t" r="r" b="b"/>
            <a:pathLst>
              <a:path w="1432" h="439" extrusionOk="0">
                <a:moveTo>
                  <a:pt x="716" y="0"/>
                </a:moveTo>
                <a:cubicBezTo>
                  <a:pt x="324" y="0"/>
                  <a:pt x="0" y="93"/>
                  <a:pt x="0" y="231"/>
                </a:cubicBezTo>
                <a:cubicBezTo>
                  <a:pt x="0" y="347"/>
                  <a:pt x="324" y="439"/>
                  <a:pt x="716" y="439"/>
                </a:cubicBezTo>
                <a:cubicBezTo>
                  <a:pt x="1109" y="439"/>
                  <a:pt x="1432" y="347"/>
                  <a:pt x="1432" y="231"/>
                </a:cubicBezTo>
                <a:cubicBezTo>
                  <a:pt x="1432" y="93"/>
                  <a:pt x="1109" y="0"/>
                  <a:pt x="716"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19"/>
          <p:cNvSpPr/>
          <p:nvPr/>
        </p:nvSpPr>
        <p:spPr>
          <a:xfrm>
            <a:off x="6239327" y="3789182"/>
            <a:ext cx="19661" cy="6037"/>
          </a:xfrm>
          <a:custGeom>
            <a:avLst/>
            <a:gdLst/>
            <a:ahLst/>
            <a:cxnLst/>
            <a:rect l="l" t="t" r="r" b="b"/>
            <a:pathLst>
              <a:path w="1433" h="440" extrusionOk="0">
                <a:moveTo>
                  <a:pt x="716" y="1"/>
                </a:moveTo>
                <a:cubicBezTo>
                  <a:pt x="324" y="1"/>
                  <a:pt x="1" y="93"/>
                  <a:pt x="1" y="208"/>
                </a:cubicBezTo>
                <a:cubicBezTo>
                  <a:pt x="1" y="347"/>
                  <a:pt x="324" y="439"/>
                  <a:pt x="716" y="439"/>
                </a:cubicBezTo>
                <a:cubicBezTo>
                  <a:pt x="1109" y="439"/>
                  <a:pt x="1432" y="347"/>
                  <a:pt x="1432" y="208"/>
                </a:cubicBezTo>
                <a:cubicBezTo>
                  <a:pt x="1432" y="93"/>
                  <a:pt x="1109" y="1"/>
                  <a:pt x="716"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19"/>
          <p:cNvSpPr/>
          <p:nvPr/>
        </p:nvSpPr>
        <p:spPr>
          <a:xfrm>
            <a:off x="6187386" y="3789182"/>
            <a:ext cx="19647" cy="6037"/>
          </a:xfrm>
          <a:custGeom>
            <a:avLst/>
            <a:gdLst/>
            <a:ahLst/>
            <a:cxnLst/>
            <a:rect l="l" t="t" r="r" b="b"/>
            <a:pathLst>
              <a:path w="1432" h="440" extrusionOk="0">
                <a:moveTo>
                  <a:pt x="716" y="1"/>
                </a:moveTo>
                <a:cubicBezTo>
                  <a:pt x="324" y="1"/>
                  <a:pt x="0" y="93"/>
                  <a:pt x="0" y="208"/>
                </a:cubicBezTo>
                <a:cubicBezTo>
                  <a:pt x="0" y="347"/>
                  <a:pt x="324" y="439"/>
                  <a:pt x="716" y="439"/>
                </a:cubicBezTo>
                <a:cubicBezTo>
                  <a:pt x="1109" y="439"/>
                  <a:pt x="1432" y="347"/>
                  <a:pt x="1432" y="208"/>
                </a:cubicBezTo>
                <a:cubicBezTo>
                  <a:pt x="1432" y="93"/>
                  <a:pt x="1109" y="1"/>
                  <a:pt x="716"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19"/>
          <p:cNvSpPr/>
          <p:nvPr/>
        </p:nvSpPr>
        <p:spPr>
          <a:xfrm>
            <a:off x="6213357" y="3798690"/>
            <a:ext cx="19647" cy="6023"/>
          </a:xfrm>
          <a:custGeom>
            <a:avLst/>
            <a:gdLst/>
            <a:ahLst/>
            <a:cxnLst/>
            <a:rect l="l" t="t" r="r" b="b"/>
            <a:pathLst>
              <a:path w="1432" h="439" extrusionOk="0">
                <a:moveTo>
                  <a:pt x="716" y="0"/>
                </a:moveTo>
                <a:cubicBezTo>
                  <a:pt x="324" y="0"/>
                  <a:pt x="0" y="116"/>
                  <a:pt x="0" y="231"/>
                </a:cubicBezTo>
                <a:cubicBezTo>
                  <a:pt x="0" y="347"/>
                  <a:pt x="324" y="439"/>
                  <a:pt x="716" y="439"/>
                </a:cubicBezTo>
                <a:cubicBezTo>
                  <a:pt x="1109" y="439"/>
                  <a:pt x="1432" y="347"/>
                  <a:pt x="1432" y="231"/>
                </a:cubicBezTo>
                <a:cubicBezTo>
                  <a:pt x="1432" y="116"/>
                  <a:pt x="1109" y="0"/>
                  <a:pt x="716"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19"/>
          <p:cNvSpPr/>
          <p:nvPr/>
        </p:nvSpPr>
        <p:spPr>
          <a:xfrm>
            <a:off x="6218104" y="3921553"/>
            <a:ext cx="91883" cy="35206"/>
          </a:xfrm>
          <a:custGeom>
            <a:avLst/>
            <a:gdLst/>
            <a:ahLst/>
            <a:cxnLst/>
            <a:rect l="l" t="t" r="r" b="b"/>
            <a:pathLst>
              <a:path w="6697" h="2566" extrusionOk="0">
                <a:moveTo>
                  <a:pt x="1260" y="1"/>
                </a:moveTo>
                <a:cubicBezTo>
                  <a:pt x="921" y="1"/>
                  <a:pt x="606" y="137"/>
                  <a:pt x="370" y="372"/>
                </a:cubicBezTo>
                <a:cubicBezTo>
                  <a:pt x="116" y="603"/>
                  <a:pt x="1" y="1896"/>
                  <a:pt x="1" y="2312"/>
                </a:cubicBezTo>
                <a:lnTo>
                  <a:pt x="1" y="2566"/>
                </a:lnTo>
                <a:lnTo>
                  <a:pt x="2587" y="2566"/>
                </a:lnTo>
                <a:lnTo>
                  <a:pt x="2748" y="2081"/>
                </a:lnTo>
                <a:lnTo>
                  <a:pt x="2956" y="2566"/>
                </a:lnTo>
                <a:lnTo>
                  <a:pt x="5149" y="2566"/>
                </a:lnTo>
                <a:lnTo>
                  <a:pt x="5311" y="1919"/>
                </a:lnTo>
                <a:lnTo>
                  <a:pt x="5403" y="2566"/>
                </a:lnTo>
                <a:lnTo>
                  <a:pt x="6696" y="2566"/>
                </a:lnTo>
                <a:lnTo>
                  <a:pt x="6696" y="2312"/>
                </a:lnTo>
                <a:cubicBezTo>
                  <a:pt x="6696" y="1896"/>
                  <a:pt x="6581" y="603"/>
                  <a:pt x="6327" y="372"/>
                </a:cubicBezTo>
                <a:cubicBezTo>
                  <a:pt x="6091" y="137"/>
                  <a:pt x="5776" y="1"/>
                  <a:pt x="5437" y="1"/>
                </a:cubicBezTo>
                <a:cubicBezTo>
                  <a:pt x="5410" y="1"/>
                  <a:pt x="5384" y="1"/>
                  <a:pt x="5357" y="3"/>
                </a:cubicBezTo>
                <a:lnTo>
                  <a:pt x="1340" y="3"/>
                </a:lnTo>
                <a:cubicBezTo>
                  <a:pt x="1313" y="1"/>
                  <a:pt x="1287" y="1"/>
                  <a:pt x="1260"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19"/>
          <p:cNvSpPr/>
          <p:nvPr/>
        </p:nvSpPr>
        <p:spPr>
          <a:xfrm>
            <a:off x="6268152" y="3891094"/>
            <a:ext cx="37071" cy="17836"/>
          </a:xfrm>
          <a:custGeom>
            <a:avLst/>
            <a:gdLst/>
            <a:ahLst/>
            <a:cxnLst/>
            <a:rect l="l" t="t" r="r" b="b"/>
            <a:pathLst>
              <a:path w="2702" h="1300" extrusionOk="0">
                <a:moveTo>
                  <a:pt x="1360" y="1"/>
                </a:moveTo>
                <a:cubicBezTo>
                  <a:pt x="705" y="1"/>
                  <a:pt x="47" y="434"/>
                  <a:pt x="1" y="1300"/>
                </a:cubicBezTo>
                <a:lnTo>
                  <a:pt x="878" y="1300"/>
                </a:lnTo>
                <a:cubicBezTo>
                  <a:pt x="843" y="953"/>
                  <a:pt x="1097" y="780"/>
                  <a:pt x="1354" y="780"/>
                </a:cubicBezTo>
                <a:cubicBezTo>
                  <a:pt x="1611" y="780"/>
                  <a:pt x="1871" y="953"/>
                  <a:pt x="1848" y="1300"/>
                </a:cubicBezTo>
                <a:lnTo>
                  <a:pt x="2702" y="1300"/>
                </a:lnTo>
                <a:cubicBezTo>
                  <a:pt x="2667" y="434"/>
                  <a:pt x="2015" y="1"/>
                  <a:pt x="1360"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19"/>
          <p:cNvSpPr/>
          <p:nvPr/>
        </p:nvSpPr>
        <p:spPr>
          <a:xfrm>
            <a:off x="6221904" y="3889599"/>
            <a:ext cx="38032" cy="19331"/>
          </a:xfrm>
          <a:custGeom>
            <a:avLst/>
            <a:gdLst/>
            <a:ahLst/>
            <a:cxnLst/>
            <a:rect l="l" t="t" r="r" b="b"/>
            <a:pathLst>
              <a:path w="2772" h="1409" extrusionOk="0">
                <a:moveTo>
                  <a:pt x="1386" y="0"/>
                </a:moveTo>
                <a:cubicBezTo>
                  <a:pt x="601" y="0"/>
                  <a:pt x="1" y="647"/>
                  <a:pt x="24" y="1409"/>
                </a:cubicBezTo>
                <a:lnTo>
                  <a:pt x="901" y="1409"/>
                </a:lnTo>
                <a:cubicBezTo>
                  <a:pt x="867" y="1062"/>
                  <a:pt x="1121" y="889"/>
                  <a:pt x="1377" y="889"/>
                </a:cubicBezTo>
                <a:cubicBezTo>
                  <a:pt x="1634" y="889"/>
                  <a:pt x="1894" y="1062"/>
                  <a:pt x="1871" y="1409"/>
                </a:cubicBezTo>
                <a:lnTo>
                  <a:pt x="2725" y="1409"/>
                </a:lnTo>
                <a:cubicBezTo>
                  <a:pt x="2771" y="647"/>
                  <a:pt x="2148" y="0"/>
                  <a:pt x="1386"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19"/>
          <p:cNvSpPr txBox="1">
            <a:spLocks noGrp="1"/>
          </p:cNvSpPr>
          <p:nvPr>
            <p:ph type="body" idx="2"/>
          </p:nvPr>
        </p:nvSpPr>
        <p:spPr>
          <a:xfrm>
            <a:off x="4571950" y="4688575"/>
            <a:ext cx="3522600" cy="187500"/>
          </a:xfrm>
          <a:prstGeom prst="rect">
            <a:avLst/>
          </a:prstGeom>
        </p:spPr>
        <p:txBody>
          <a:bodyPr spcFirstLastPara="1" wrap="square" lIns="0" tIns="0" rIns="228600" bIns="0" anchor="t" anchorCtr="0">
            <a:noAutofit/>
          </a:bodyPr>
          <a:lstStyle/>
          <a:p>
            <a:pPr marL="0" lvl="0" indent="0" algn="l" rtl="0">
              <a:lnSpc>
                <a:spcPct val="114000"/>
              </a:lnSpc>
              <a:spcBef>
                <a:spcPts val="0"/>
              </a:spcBef>
              <a:spcAft>
                <a:spcPts val="0"/>
              </a:spcAft>
              <a:buNone/>
            </a:pPr>
            <a:r>
              <a:rPr lang="en" sz="700">
                <a:solidFill>
                  <a:srgbClr val="434343"/>
                </a:solidFill>
              </a:rPr>
              <a:t>*This step is mandatory for GDGs and Google Cloud Developer Communities</a:t>
            </a:r>
            <a:endParaRPr sz="700">
              <a:solidFill>
                <a:srgbClr val="434343"/>
              </a:solidFill>
            </a:endParaRPr>
          </a:p>
          <a:p>
            <a:pPr marL="0" lvl="0" indent="0" algn="l" rtl="0">
              <a:lnSpc>
                <a:spcPct val="114000"/>
              </a:lnSpc>
              <a:spcBef>
                <a:spcPts val="500"/>
              </a:spcBef>
              <a:spcAft>
                <a:spcPts val="500"/>
              </a:spcAft>
              <a:buNone/>
            </a:pPr>
            <a:endParaRPr sz="700">
              <a:solidFill>
                <a:srgbClr val="434343"/>
              </a:solidFill>
            </a:endParaRPr>
          </a:p>
        </p:txBody>
      </p:sp>
      <p:sp>
        <p:nvSpPr>
          <p:cNvPr id="2910" name="Google Shape;2910;p119"/>
          <p:cNvSpPr txBox="1">
            <a:spLocks noGrp="1"/>
          </p:cNvSpPr>
          <p:nvPr>
            <p:ph type="body" idx="2"/>
          </p:nvPr>
        </p:nvSpPr>
        <p:spPr>
          <a:xfrm>
            <a:off x="228550" y="192775"/>
            <a:ext cx="3522600" cy="187500"/>
          </a:xfrm>
          <a:prstGeom prst="rect">
            <a:avLst/>
          </a:prstGeom>
        </p:spPr>
        <p:txBody>
          <a:bodyPr spcFirstLastPara="1" wrap="square" lIns="0" tIns="0" rIns="228600" bIns="0" anchor="t" anchorCtr="0">
            <a:noAutofit/>
          </a:bodyPr>
          <a:lstStyle/>
          <a:p>
            <a:pPr marL="0" lvl="0" indent="0" algn="l" rtl="0">
              <a:lnSpc>
                <a:spcPct val="114000"/>
              </a:lnSpc>
              <a:spcBef>
                <a:spcPts val="0"/>
              </a:spcBef>
              <a:spcAft>
                <a:spcPts val="0"/>
              </a:spcAft>
              <a:buNone/>
            </a:pPr>
            <a:r>
              <a:rPr lang="en" sz="700" u="sng">
                <a:solidFill>
                  <a:srgbClr val="434343"/>
                </a:solidFill>
              </a:rPr>
              <a:t>*</a:t>
            </a:r>
            <a:r>
              <a:rPr lang="en" sz="700" b="1" u="sng">
                <a:solidFill>
                  <a:srgbClr val="434343"/>
                </a:solidFill>
              </a:rPr>
              <a:t>This step is NOT relevant for Developer Student Clubs.</a:t>
            </a:r>
            <a:endParaRPr sz="700" b="1" u="sng">
              <a:solidFill>
                <a:srgbClr val="434343"/>
              </a:solidFill>
            </a:endParaRPr>
          </a:p>
          <a:p>
            <a:pPr marL="0" lvl="0" indent="0" algn="l" rtl="0">
              <a:lnSpc>
                <a:spcPct val="114000"/>
              </a:lnSpc>
              <a:spcBef>
                <a:spcPts val="500"/>
              </a:spcBef>
              <a:spcAft>
                <a:spcPts val="500"/>
              </a:spcAft>
              <a:buNone/>
            </a:pPr>
            <a:endParaRPr sz="7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4"/>
        <p:cNvGrpSpPr/>
        <p:nvPr/>
      </p:nvGrpSpPr>
      <p:grpSpPr>
        <a:xfrm>
          <a:off x="0" y="0"/>
          <a:ext cx="0" cy="0"/>
          <a:chOff x="0" y="0"/>
          <a:chExt cx="0" cy="0"/>
        </a:xfrm>
      </p:grpSpPr>
      <p:sp>
        <p:nvSpPr>
          <p:cNvPr id="2915" name="Google Shape;2915;p120"/>
          <p:cNvSpPr/>
          <p:nvPr/>
        </p:nvSpPr>
        <p:spPr>
          <a:xfrm>
            <a:off x="4572025" y="2642700"/>
            <a:ext cx="4572000" cy="17622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20"/>
          <p:cNvSpPr txBox="1">
            <a:spLocks noGrp="1"/>
          </p:cNvSpPr>
          <p:nvPr>
            <p:ph type="title"/>
          </p:nvPr>
        </p:nvSpPr>
        <p:spPr>
          <a:xfrm>
            <a:off x="761950" y="809575"/>
            <a:ext cx="72978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Example Cloud Study Jam Description*</a:t>
            </a:r>
            <a:endParaRPr/>
          </a:p>
        </p:txBody>
      </p:sp>
      <p:sp>
        <p:nvSpPr>
          <p:cNvPr id="2917" name="Google Shape;2917;p120"/>
          <p:cNvSpPr txBox="1">
            <a:spLocks noGrp="1"/>
          </p:cNvSpPr>
          <p:nvPr>
            <p:ph type="body" idx="1"/>
          </p:nvPr>
        </p:nvSpPr>
        <p:spPr>
          <a:xfrm>
            <a:off x="4572025" y="4686175"/>
            <a:ext cx="3412800" cy="1914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sz="700">
                <a:solidFill>
                  <a:srgbClr val="434343"/>
                </a:solidFill>
              </a:rPr>
              <a:t>* This is a sample description. Feel free to personalize to your community. </a:t>
            </a:r>
            <a:endParaRPr sz="700">
              <a:solidFill>
                <a:srgbClr val="434343"/>
              </a:solidFill>
            </a:endParaRPr>
          </a:p>
        </p:txBody>
      </p:sp>
      <p:sp>
        <p:nvSpPr>
          <p:cNvPr id="2918" name="Google Shape;2918;p120"/>
          <p:cNvSpPr txBox="1">
            <a:spLocks noGrp="1"/>
          </p:cNvSpPr>
          <p:nvPr>
            <p:ph type="body" idx="2"/>
          </p:nvPr>
        </p:nvSpPr>
        <p:spPr>
          <a:xfrm>
            <a:off x="762025" y="1514225"/>
            <a:ext cx="3318300" cy="28197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solidFill>
                  <a:srgbClr val="434343"/>
                </a:solidFill>
              </a:rPr>
              <a:t>Want to get started on the Google Cloud, but don't know where to begin? Join us for our Cloud Study Jam! </a:t>
            </a:r>
            <a:endParaRPr>
              <a:solidFill>
                <a:srgbClr val="434343"/>
              </a:solidFill>
            </a:endParaRPr>
          </a:p>
          <a:p>
            <a:pPr marL="0" lvl="0" indent="0" algn="l" rtl="0">
              <a:spcBef>
                <a:spcPts val="1000"/>
              </a:spcBef>
              <a:spcAft>
                <a:spcPts val="0"/>
              </a:spcAft>
              <a:buNone/>
            </a:pPr>
            <a:r>
              <a:rPr lang="en">
                <a:solidFill>
                  <a:srgbClr val="434343"/>
                </a:solidFill>
              </a:rPr>
              <a:t>Get official Google training, a $55+ value, free of charge. Together we'll work through 4 Google Cloud labs. You will get hands-on experience with the cloud console, Kubernetes and Machine Learning. </a:t>
            </a:r>
            <a:endParaRPr>
              <a:solidFill>
                <a:srgbClr val="434343"/>
              </a:solidFill>
            </a:endParaRPr>
          </a:p>
          <a:p>
            <a:pPr marL="0" lvl="0" indent="0" algn="l" rtl="0">
              <a:spcBef>
                <a:spcPts val="1000"/>
              </a:spcBef>
              <a:spcAft>
                <a:spcPts val="0"/>
              </a:spcAft>
              <a:buNone/>
            </a:pPr>
            <a:r>
              <a:rPr lang="en">
                <a:solidFill>
                  <a:srgbClr val="434343"/>
                </a:solidFill>
              </a:rPr>
              <a:t>Then after the meetup, you will have free access to 3 more labs you can finish at home. Complete all 7 labs and earn a Google-hosted badge for your online profile.</a:t>
            </a:r>
            <a:endParaRPr>
              <a:solidFill>
                <a:srgbClr val="434343"/>
              </a:solidFill>
            </a:endParaRPr>
          </a:p>
          <a:p>
            <a:pPr marL="0" lvl="0" indent="0" algn="l" rtl="0">
              <a:spcBef>
                <a:spcPts val="1000"/>
              </a:spcBef>
              <a:spcAft>
                <a:spcPts val="0"/>
              </a:spcAft>
              <a:buNone/>
            </a:pPr>
            <a:endParaRPr>
              <a:solidFill>
                <a:srgbClr val="434343"/>
              </a:solidFill>
            </a:endParaRPr>
          </a:p>
          <a:p>
            <a:pPr marL="0" lvl="0" indent="0" algn="l" rtl="0">
              <a:lnSpc>
                <a:spcPct val="114000"/>
              </a:lnSpc>
              <a:spcBef>
                <a:spcPts val="1000"/>
              </a:spcBef>
              <a:spcAft>
                <a:spcPts val="500"/>
              </a:spcAft>
              <a:buNone/>
            </a:pPr>
            <a:endParaRPr/>
          </a:p>
        </p:txBody>
      </p:sp>
      <p:sp>
        <p:nvSpPr>
          <p:cNvPr id="2919" name="Google Shape;2919;p120"/>
          <p:cNvSpPr txBox="1">
            <a:spLocks noGrp="1"/>
          </p:cNvSpPr>
          <p:nvPr>
            <p:ph type="body" idx="2"/>
          </p:nvPr>
        </p:nvSpPr>
        <p:spPr>
          <a:xfrm>
            <a:off x="4895825" y="2860050"/>
            <a:ext cx="4053600" cy="1327500"/>
          </a:xfrm>
          <a:prstGeom prst="rect">
            <a:avLst/>
          </a:prstGeom>
        </p:spPr>
        <p:txBody>
          <a:bodyPr spcFirstLastPara="1" wrap="square" lIns="0" tIns="0" rIns="228600" bIns="0" anchor="t" anchorCtr="0">
            <a:noAutofit/>
          </a:bodyPr>
          <a:lstStyle/>
          <a:p>
            <a:pPr marL="0" lvl="0" indent="0" algn="l" rtl="0">
              <a:lnSpc>
                <a:spcPct val="114000"/>
              </a:lnSpc>
              <a:spcBef>
                <a:spcPts val="0"/>
              </a:spcBef>
              <a:spcAft>
                <a:spcPts val="0"/>
              </a:spcAft>
              <a:buNone/>
            </a:pPr>
            <a:r>
              <a:rPr lang="en" b="1">
                <a:latin typeface="Google Sans"/>
                <a:ea typeface="Google Sans"/>
                <a:cs typeface="Google Sans"/>
                <a:sym typeface="Google Sans"/>
              </a:rPr>
              <a:t>Agenda:</a:t>
            </a:r>
            <a:endParaRPr b="1">
              <a:latin typeface="Google Sans"/>
              <a:ea typeface="Google Sans"/>
              <a:cs typeface="Google Sans"/>
              <a:sym typeface="Google Sans"/>
            </a:endParaRPr>
          </a:p>
          <a:p>
            <a:pPr marL="0" lvl="0" indent="0" algn="l" rtl="0">
              <a:lnSpc>
                <a:spcPct val="114000"/>
              </a:lnSpc>
              <a:spcBef>
                <a:spcPts val="500"/>
              </a:spcBef>
              <a:spcAft>
                <a:spcPts val="0"/>
              </a:spcAft>
              <a:buNone/>
            </a:pPr>
            <a:r>
              <a:rPr lang="en">
                <a:solidFill>
                  <a:schemeClr val="accent1"/>
                </a:solidFill>
                <a:latin typeface="Google Sans Medium"/>
                <a:ea typeface="Google Sans Medium"/>
                <a:cs typeface="Google Sans Medium"/>
                <a:sym typeface="Google Sans Medium"/>
              </a:rPr>
              <a:t> 9:00am:</a:t>
            </a:r>
            <a:r>
              <a:rPr lang="en">
                <a:latin typeface="Google Sans"/>
                <a:ea typeface="Google Sans"/>
                <a:cs typeface="Google Sans"/>
                <a:sym typeface="Google Sans"/>
              </a:rPr>
              <a:t> 4 Google Cloud Platform Essentials labs</a:t>
            </a:r>
            <a:endParaRPr>
              <a:latin typeface="Google Sans"/>
              <a:ea typeface="Google Sans"/>
              <a:cs typeface="Google Sans"/>
              <a:sym typeface="Google Sans"/>
            </a:endParaRPr>
          </a:p>
          <a:p>
            <a:pPr marL="0" lvl="0" indent="0" algn="l" rtl="0">
              <a:lnSpc>
                <a:spcPct val="114000"/>
              </a:lnSpc>
              <a:spcBef>
                <a:spcPts val="500"/>
              </a:spcBef>
              <a:spcAft>
                <a:spcPts val="0"/>
              </a:spcAft>
              <a:buNone/>
            </a:pPr>
            <a:r>
              <a:rPr lang="en">
                <a:solidFill>
                  <a:schemeClr val="accent1"/>
                </a:solidFill>
                <a:latin typeface="Google Sans Medium"/>
                <a:ea typeface="Google Sans Medium"/>
                <a:cs typeface="Google Sans Medium"/>
                <a:sym typeface="Google Sans Medium"/>
              </a:rPr>
              <a:t>11:00am:</a:t>
            </a:r>
            <a:r>
              <a:rPr lang="en">
                <a:latin typeface="Google Sans Medium"/>
                <a:ea typeface="Google Sans Medium"/>
                <a:cs typeface="Google Sans Medium"/>
                <a:sym typeface="Google Sans Medium"/>
              </a:rPr>
              <a:t> </a:t>
            </a:r>
            <a:r>
              <a:rPr lang="en">
                <a:latin typeface="Google Sans"/>
                <a:ea typeface="Google Sans"/>
                <a:cs typeface="Google Sans"/>
                <a:sym typeface="Google Sans"/>
              </a:rPr>
              <a:t>Break</a:t>
            </a:r>
            <a:endParaRPr>
              <a:latin typeface="Google Sans"/>
              <a:ea typeface="Google Sans"/>
              <a:cs typeface="Google Sans"/>
              <a:sym typeface="Google Sans"/>
            </a:endParaRPr>
          </a:p>
          <a:p>
            <a:pPr marL="0" lvl="0" indent="0" algn="l" rtl="0">
              <a:lnSpc>
                <a:spcPct val="114000"/>
              </a:lnSpc>
              <a:spcBef>
                <a:spcPts val="500"/>
              </a:spcBef>
              <a:spcAft>
                <a:spcPts val="0"/>
              </a:spcAft>
              <a:buNone/>
            </a:pPr>
            <a:r>
              <a:rPr lang="en">
                <a:solidFill>
                  <a:schemeClr val="accent1"/>
                </a:solidFill>
                <a:latin typeface="Google Sans Medium"/>
                <a:ea typeface="Google Sans Medium"/>
                <a:cs typeface="Google Sans Medium"/>
                <a:sym typeface="Google Sans Medium"/>
              </a:rPr>
              <a:t>11:40am:</a:t>
            </a:r>
            <a:r>
              <a:rPr lang="en">
                <a:latin typeface="Google Sans"/>
                <a:ea typeface="Google Sans"/>
                <a:cs typeface="Google Sans"/>
                <a:sym typeface="Google Sans"/>
              </a:rPr>
              <a:t> Intro to Docker or Scientific Data Processing lab</a:t>
            </a:r>
            <a:br>
              <a:rPr lang="en">
                <a:latin typeface="Google Sans"/>
                <a:ea typeface="Google Sans"/>
                <a:cs typeface="Google Sans"/>
                <a:sym typeface="Google Sans"/>
              </a:rPr>
            </a:br>
            <a:r>
              <a:rPr lang="en">
                <a:latin typeface="Google Sans"/>
                <a:ea typeface="Google Sans"/>
                <a:cs typeface="Google Sans"/>
                <a:sym typeface="Google Sans"/>
              </a:rPr>
              <a:t>                   (Demo)</a:t>
            </a:r>
            <a:endParaRPr>
              <a:latin typeface="Google Sans"/>
              <a:ea typeface="Google Sans"/>
              <a:cs typeface="Google Sans"/>
              <a:sym typeface="Google Sans"/>
            </a:endParaRPr>
          </a:p>
          <a:p>
            <a:pPr marL="0" lvl="0" indent="0" algn="l" rtl="0">
              <a:spcBef>
                <a:spcPts val="500"/>
              </a:spcBef>
              <a:spcAft>
                <a:spcPts val="1000"/>
              </a:spcAft>
              <a:buNone/>
            </a:pPr>
            <a:r>
              <a:rPr lang="en">
                <a:solidFill>
                  <a:schemeClr val="accent1"/>
                </a:solidFill>
                <a:latin typeface="Google Sans Medium"/>
                <a:ea typeface="Google Sans Medium"/>
                <a:cs typeface="Google Sans Medium"/>
                <a:sym typeface="Google Sans Medium"/>
              </a:rPr>
              <a:t> 1:00pm:</a:t>
            </a:r>
            <a:r>
              <a:rPr lang="en">
                <a:latin typeface="Google Sans"/>
                <a:ea typeface="Google Sans"/>
                <a:cs typeface="Google Sans"/>
                <a:sym typeface="Google Sans"/>
              </a:rPr>
              <a:t> Event ends</a:t>
            </a:r>
            <a:endParaRPr>
              <a:latin typeface="Google Sans"/>
              <a:ea typeface="Google Sans"/>
              <a:cs typeface="Google Sans"/>
              <a:sym typeface="Google Sans"/>
            </a:endParaRPr>
          </a:p>
        </p:txBody>
      </p:sp>
      <p:sp>
        <p:nvSpPr>
          <p:cNvPr id="2920" name="Google Shape;2920;p120"/>
          <p:cNvSpPr txBox="1">
            <a:spLocks noGrp="1"/>
          </p:cNvSpPr>
          <p:nvPr>
            <p:ph type="body" idx="2"/>
          </p:nvPr>
        </p:nvSpPr>
        <p:spPr>
          <a:xfrm>
            <a:off x="4571950" y="1514225"/>
            <a:ext cx="3487800" cy="847200"/>
          </a:xfrm>
          <a:prstGeom prst="rect">
            <a:avLst/>
          </a:prstGeom>
        </p:spPr>
        <p:txBody>
          <a:bodyPr spcFirstLastPara="1" wrap="square" lIns="0" tIns="0" rIns="228600" bIns="0" anchor="t" anchorCtr="0">
            <a:noAutofit/>
          </a:bodyPr>
          <a:lstStyle/>
          <a:p>
            <a:pPr marL="0" lvl="0" indent="0" algn="l" rtl="0">
              <a:spcBef>
                <a:spcPts val="0"/>
              </a:spcBef>
              <a:spcAft>
                <a:spcPts val="1000"/>
              </a:spcAft>
              <a:buNone/>
            </a:pPr>
            <a:r>
              <a:rPr lang="en">
                <a:solidFill>
                  <a:srgbClr val="434343"/>
                </a:solidFill>
              </a:rPr>
              <a:t>Bring a laptop (PC, Mac or Chromebook)! The labs will run on all of the latest versions of the popular browsers. For the best experience, make sure your laptop has Firefox or Chrome installed.</a:t>
            </a:r>
            <a:endParaRPr/>
          </a:p>
        </p:txBody>
      </p:sp>
      <p:grpSp>
        <p:nvGrpSpPr>
          <p:cNvPr id="2921" name="Google Shape;2921;p120"/>
          <p:cNvGrpSpPr/>
          <p:nvPr/>
        </p:nvGrpSpPr>
        <p:grpSpPr>
          <a:xfrm>
            <a:off x="4397586" y="2571762"/>
            <a:ext cx="348830" cy="457144"/>
            <a:chOff x="1103258" y="-38685"/>
            <a:chExt cx="378341" cy="495817"/>
          </a:xfrm>
        </p:grpSpPr>
        <p:sp>
          <p:nvSpPr>
            <p:cNvPr id="2922" name="Google Shape;2922;p120"/>
            <p:cNvSpPr/>
            <p:nvPr/>
          </p:nvSpPr>
          <p:spPr>
            <a:xfrm>
              <a:off x="1293663" y="-17839"/>
              <a:ext cx="928" cy="87581"/>
            </a:xfrm>
            <a:custGeom>
              <a:avLst/>
              <a:gdLst/>
              <a:ahLst/>
              <a:cxnLst/>
              <a:rect l="l" t="t" r="r" b="b"/>
              <a:pathLst>
                <a:path w="404" h="38120" fill="none" extrusionOk="0">
                  <a:moveTo>
                    <a:pt x="403" y="1"/>
                  </a:moveTo>
                  <a:lnTo>
                    <a:pt x="0" y="38119"/>
                  </a:lnTo>
                </a:path>
              </a:pathLst>
            </a:custGeom>
            <a:noFill/>
            <a:ln w="38100" cap="rnd"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20"/>
            <p:cNvSpPr/>
            <p:nvPr/>
          </p:nvSpPr>
          <p:spPr>
            <a:xfrm>
              <a:off x="1103258" y="48407"/>
              <a:ext cx="378341" cy="375106"/>
            </a:xfrm>
            <a:custGeom>
              <a:avLst/>
              <a:gdLst/>
              <a:ahLst/>
              <a:cxnLst/>
              <a:rect l="l" t="t" r="r" b="b"/>
              <a:pathLst>
                <a:path w="164675" h="163267" extrusionOk="0">
                  <a:moveTo>
                    <a:pt x="81913" y="1"/>
                  </a:moveTo>
                  <a:cubicBezTo>
                    <a:pt x="37008" y="1"/>
                    <a:pt x="504" y="36228"/>
                    <a:pt x="303" y="81280"/>
                  </a:cubicBezTo>
                  <a:cubicBezTo>
                    <a:pt x="0" y="126357"/>
                    <a:pt x="36404" y="163063"/>
                    <a:pt x="81480" y="163265"/>
                  </a:cubicBezTo>
                  <a:lnTo>
                    <a:pt x="82388" y="163265"/>
                  </a:lnTo>
                  <a:cubicBezTo>
                    <a:pt x="82574" y="163266"/>
                    <a:pt x="82760" y="163267"/>
                    <a:pt x="82946" y="163267"/>
                  </a:cubicBezTo>
                  <a:cubicBezTo>
                    <a:pt x="127767" y="163267"/>
                    <a:pt x="164272" y="126978"/>
                    <a:pt x="164473" y="82087"/>
                  </a:cubicBezTo>
                  <a:cubicBezTo>
                    <a:pt x="164675" y="37011"/>
                    <a:pt x="128372" y="203"/>
                    <a:pt x="83295" y="2"/>
                  </a:cubicBezTo>
                  <a:lnTo>
                    <a:pt x="82287" y="2"/>
                  </a:lnTo>
                  <a:cubicBezTo>
                    <a:pt x="82162" y="1"/>
                    <a:pt x="82038" y="1"/>
                    <a:pt x="81913"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20"/>
            <p:cNvSpPr/>
            <p:nvPr/>
          </p:nvSpPr>
          <p:spPr>
            <a:xfrm>
              <a:off x="1241079" y="-38685"/>
              <a:ext cx="107273" cy="43094"/>
            </a:xfrm>
            <a:custGeom>
              <a:avLst/>
              <a:gdLst/>
              <a:ahLst/>
              <a:cxnLst/>
              <a:rect l="l" t="t" r="r" b="b"/>
              <a:pathLst>
                <a:path w="46691" h="18757" extrusionOk="0">
                  <a:moveTo>
                    <a:pt x="203" y="0"/>
                  </a:moveTo>
                  <a:lnTo>
                    <a:pt x="1" y="18252"/>
                  </a:lnTo>
                  <a:lnTo>
                    <a:pt x="46489" y="18757"/>
                  </a:lnTo>
                  <a:lnTo>
                    <a:pt x="46691" y="504"/>
                  </a:lnTo>
                  <a:lnTo>
                    <a:pt x="203"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20"/>
            <p:cNvSpPr/>
            <p:nvPr/>
          </p:nvSpPr>
          <p:spPr>
            <a:xfrm rot="8998137">
              <a:off x="1301398" y="214192"/>
              <a:ext cx="104302" cy="232381"/>
            </a:xfrm>
            <a:prstGeom prst="triangle">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20"/>
            <p:cNvSpPr/>
            <p:nvPr/>
          </p:nvSpPr>
          <p:spPr>
            <a:xfrm rot="3612872">
              <a:off x="1242187" y="178285"/>
              <a:ext cx="105082" cy="105082"/>
            </a:xfrm>
            <a:prstGeom prst="pie">
              <a:avLst>
                <a:gd name="adj1" fmla="val 5398431"/>
                <a:gd name="adj2" fmla="val 1620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7" name="Google Shape;2927;p120"/>
          <p:cNvSpPr/>
          <p:nvPr/>
        </p:nvSpPr>
        <p:spPr>
          <a:xfrm>
            <a:off x="9083800" y="2642700"/>
            <a:ext cx="60300" cy="176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1"/>
        <p:cNvGrpSpPr/>
        <p:nvPr/>
      </p:nvGrpSpPr>
      <p:grpSpPr>
        <a:xfrm>
          <a:off x="0" y="0"/>
          <a:ext cx="0" cy="0"/>
          <a:chOff x="0" y="0"/>
          <a:chExt cx="0" cy="0"/>
        </a:xfrm>
      </p:grpSpPr>
      <p:sp>
        <p:nvSpPr>
          <p:cNvPr id="2932" name="Google Shape;2932;p121"/>
          <p:cNvSpPr txBox="1">
            <a:spLocks noGrp="1"/>
          </p:cNvSpPr>
          <p:nvPr>
            <p:ph type="title"/>
          </p:nvPr>
        </p:nvSpPr>
        <p:spPr>
          <a:xfrm>
            <a:off x="380950" y="5413700"/>
            <a:ext cx="50802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Agenda</a:t>
            </a:r>
            <a:endParaRPr/>
          </a:p>
        </p:txBody>
      </p:sp>
      <p:graphicFrame>
        <p:nvGraphicFramePr>
          <p:cNvPr id="2933" name="Google Shape;2933;p121"/>
          <p:cNvGraphicFramePr/>
          <p:nvPr/>
        </p:nvGraphicFramePr>
        <p:xfrm>
          <a:off x="232525" y="5994575"/>
          <a:ext cx="3000000" cy="3000000"/>
        </p:xfrm>
        <a:graphic>
          <a:graphicData uri="http://schemas.openxmlformats.org/drawingml/2006/table">
            <a:tbl>
              <a:tblPr>
                <a:noFill/>
                <a:tableStyleId>{BB494C7B-BD94-4F53-9D70-2B2AC1FF80FB}</a:tableStyleId>
              </a:tblPr>
              <a:tblGrid>
                <a:gridCol w="1217325">
                  <a:extLst>
                    <a:ext uri="{9D8B030D-6E8A-4147-A177-3AD203B41FA5}">
                      <a16:colId xmlns:a16="http://schemas.microsoft.com/office/drawing/2014/main" val="20000"/>
                    </a:ext>
                  </a:extLst>
                </a:gridCol>
                <a:gridCol w="7458375">
                  <a:extLst>
                    <a:ext uri="{9D8B030D-6E8A-4147-A177-3AD203B41FA5}">
                      <a16:colId xmlns:a16="http://schemas.microsoft.com/office/drawing/2014/main" val="20001"/>
                    </a:ext>
                  </a:extLst>
                </a:gridCol>
              </a:tblGrid>
              <a:tr h="429700">
                <a:tc>
                  <a:txBody>
                    <a:bodyPr/>
                    <a:lstStyle/>
                    <a:p>
                      <a:pPr marL="0" lvl="0" indent="0" algn="ctr" rtl="0">
                        <a:spcBef>
                          <a:spcPts val="0"/>
                        </a:spcBef>
                        <a:spcAft>
                          <a:spcPts val="0"/>
                        </a:spcAft>
                        <a:buNone/>
                      </a:pPr>
                      <a:r>
                        <a:rPr lang="en">
                          <a:solidFill>
                            <a:srgbClr val="666666"/>
                          </a:solidFill>
                          <a:latin typeface="Roboto"/>
                          <a:ea typeface="Roboto"/>
                          <a:cs typeface="Roboto"/>
                          <a:sym typeface="Roboto"/>
                        </a:rPr>
                        <a:t>2h</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a:solidFill>
                            <a:srgbClr val="666666"/>
                          </a:solidFill>
                          <a:latin typeface="Roboto"/>
                          <a:ea typeface="Roboto"/>
                          <a:cs typeface="Roboto"/>
                          <a:sym typeface="Roboto"/>
                        </a:rPr>
                        <a:t>Introduction to GCP, Complete three </a:t>
                      </a:r>
                      <a:r>
                        <a:rPr lang="en" i="1">
                          <a:solidFill>
                            <a:srgbClr val="666666"/>
                          </a:solidFill>
                          <a:latin typeface="Roboto"/>
                          <a:ea typeface="Roboto"/>
                          <a:cs typeface="Roboto"/>
                          <a:sym typeface="Roboto"/>
                        </a:rPr>
                        <a:t>GCP Essentials</a:t>
                      </a:r>
                      <a:r>
                        <a:rPr lang="en">
                          <a:solidFill>
                            <a:srgbClr val="666666"/>
                          </a:solidFill>
                          <a:latin typeface="Roboto"/>
                          <a:ea typeface="Roboto"/>
                          <a:cs typeface="Roboto"/>
                          <a:sym typeface="Roboto"/>
                        </a:rPr>
                        <a:t> labs together.</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29700">
                <a:tc>
                  <a:txBody>
                    <a:bodyPr/>
                    <a:lstStyle/>
                    <a:p>
                      <a:pPr marL="0" lvl="0" indent="0" algn="ctr" rtl="0">
                        <a:spcBef>
                          <a:spcPts val="0"/>
                        </a:spcBef>
                        <a:spcAft>
                          <a:spcPts val="0"/>
                        </a:spcAft>
                        <a:buNone/>
                      </a:pPr>
                      <a:r>
                        <a:rPr lang="en">
                          <a:solidFill>
                            <a:srgbClr val="666666"/>
                          </a:solidFill>
                          <a:latin typeface="Roboto"/>
                          <a:ea typeface="Roboto"/>
                          <a:cs typeface="Roboto"/>
                          <a:sym typeface="Roboto"/>
                        </a:rPr>
                        <a:t>15min</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a:solidFill>
                            <a:srgbClr val="666666"/>
                          </a:solidFill>
                          <a:latin typeface="Roboto"/>
                          <a:ea typeface="Roboto"/>
                          <a:cs typeface="Roboto"/>
                          <a:sym typeface="Roboto"/>
                        </a:rPr>
                        <a:t>Break.</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29700">
                <a:tc>
                  <a:txBody>
                    <a:bodyPr/>
                    <a:lstStyle/>
                    <a:p>
                      <a:pPr marL="0" lvl="0" indent="0" algn="ctr" rtl="0">
                        <a:spcBef>
                          <a:spcPts val="0"/>
                        </a:spcBef>
                        <a:spcAft>
                          <a:spcPts val="0"/>
                        </a:spcAft>
                        <a:buNone/>
                      </a:pPr>
                      <a:r>
                        <a:rPr lang="en">
                          <a:solidFill>
                            <a:srgbClr val="666666"/>
                          </a:solidFill>
                          <a:latin typeface="Roboto"/>
                          <a:ea typeface="Roboto"/>
                          <a:cs typeface="Roboto"/>
                          <a:sym typeface="Roboto"/>
                        </a:rPr>
                        <a:t>1h 45 mins</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666666"/>
                      </a:solidFill>
                      <a:prstDash val="dot"/>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a:solidFill>
                            <a:srgbClr val="666666"/>
                          </a:solidFill>
                          <a:latin typeface="Roboto"/>
                          <a:ea typeface="Roboto"/>
                          <a:cs typeface="Roboto"/>
                          <a:sym typeface="Roboto"/>
                        </a:rPr>
                        <a:t>Complete fourth lab together, Demo of lab 1 of another quest , Group Discussion</a:t>
                      </a:r>
                      <a:endParaRPr>
                        <a:solidFill>
                          <a:srgbClr val="666666"/>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a:solidFill>
                            <a:srgbClr val="666666"/>
                          </a:solidFill>
                          <a:latin typeface="Roboto"/>
                          <a:ea typeface="Roboto"/>
                          <a:cs typeface="Roboto"/>
                          <a:sym typeface="Roboto"/>
                        </a:rPr>
                        <a:t>Share your photos online with the hashtag </a:t>
                      </a:r>
                      <a:r>
                        <a:rPr lang="en" b="1">
                          <a:solidFill>
                            <a:srgbClr val="666666"/>
                          </a:solidFill>
                          <a:latin typeface="Roboto"/>
                          <a:ea typeface="Roboto"/>
                          <a:cs typeface="Roboto"/>
                          <a:sym typeface="Roboto"/>
                        </a:rPr>
                        <a:t>#CloudStudyJam</a:t>
                      </a:r>
                      <a:r>
                        <a:rPr lang="en">
                          <a:solidFill>
                            <a:srgbClr val="666666"/>
                          </a:solidFill>
                          <a:latin typeface="Roboto"/>
                          <a:ea typeface="Roboto"/>
                          <a:cs typeface="Roboto"/>
                          <a:sym typeface="Roboto"/>
                        </a:rPr>
                        <a:t>!</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666666"/>
                      </a:solidFill>
                      <a:prstDash val="dot"/>
                      <a:round/>
                      <a:headEnd type="none" w="sm" len="sm"/>
                      <a:tailEnd type="none" w="sm" len="sm"/>
                    </a:lnB>
                  </a:tcPr>
                </a:tc>
                <a:extLst>
                  <a:ext uri="{0D108BD9-81ED-4DB2-BD59-A6C34878D82A}">
                    <a16:rowId xmlns:a16="http://schemas.microsoft.com/office/drawing/2014/main" val="10002"/>
                  </a:ext>
                </a:extLst>
              </a:tr>
              <a:tr h="575950">
                <a:tc>
                  <a:txBody>
                    <a:bodyPr/>
                    <a:lstStyle/>
                    <a:p>
                      <a:pPr marL="0" lvl="0" indent="0" algn="ctr" rtl="0">
                        <a:spcBef>
                          <a:spcPts val="0"/>
                        </a:spcBef>
                        <a:spcAft>
                          <a:spcPts val="0"/>
                        </a:spcAft>
                        <a:buNone/>
                      </a:pPr>
                      <a:r>
                        <a:rPr lang="en">
                          <a:solidFill>
                            <a:srgbClr val="666666"/>
                          </a:solidFill>
                          <a:latin typeface="Roboto"/>
                          <a:ea typeface="Roboto"/>
                          <a:cs typeface="Roboto"/>
                          <a:sym typeface="Roboto"/>
                        </a:rPr>
                        <a:t>At home</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666666"/>
                      </a:solidFill>
                      <a:prstDash val="dot"/>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666666"/>
                          </a:solidFill>
                          <a:latin typeface="Roboto"/>
                          <a:ea typeface="Roboto"/>
                          <a:cs typeface="Roboto"/>
                          <a:sym typeface="Roboto"/>
                        </a:rPr>
                        <a:t>Complete the remaining three </a:t>
                      </a:r>
                      <a:r>
                        <a:rPr lang="en" i="1">
                          <a:solidFill>
                            <a:srgbClr val="666666"/>
                          </a:solidFill>
                          <a:latin typeface="Roboto"/>
                          <a:ea typeface="Roboto"/>
                          <a:cs typeface="Roboto"/>
                          <a:sym typeface="Roboto"/>
                        </a:rPr>
                        <a:t>GCP Essentials</a:t>
                      </a:r>
                      <a:r>
                        <a:rPr lang="en">
                          <a:solidFill>
                            <a:srgbClr val="666666"/>
                          </a:solidFill>
                          <a:latin typeface="Roboto"/>
                          <a:ea typeface="Roboto"/>
                          <a:cs typeface="Roboto"/>
                          <a:sym typeface="Roboto"/>
                        </a:rPr>
                        <a:t> labs to earn a badge and an additional month of free Qwiklabs access!</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666666"/>
                      </a:solidFill>
                      <a:prstDash val="dot"/>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776450">
                <a:tc>
                  <a:txBody>
                    <a:bodyPr/>
                    <a:lstStyle/>
                    <a:p>
                      <a:pPr marL="0" lvl="0" indent="0" algn="ctr" rtl="0">
                        <a:spcBef>
                          <a:spcPts val="0"/>
                        </a:spcBef>
                        <a:spcAft>
                          <a:spcPts val="0"/>
                        </a:spcAft>
                        <a:buNone/>
                      </a:pPr>
                      <a:r>
                        <a:rPr lang="en">
                          <a:solidFill>
                            <a:srgbClr val="666666"/>
                          </a:solidFill>
                          <a:latin typeface="Roboto"/>
                          <a:ea typeface="Roboto"/>
                          <a:cs typeface="Roboto"/>
                          <a:sym typeface="Roboto"/>
                        </a:rPr>
                        <a:t>At home</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666666"/>
                          </a:solidFill>
                          <a:latin typeface="Roboto"/>
                          <a:ea typeface="Roboto"/>
                          <a:cs typeface="Roboto"/>
                          <a:sym typeface="Roboto"/>
                        </a:rPr>
                        <a:t>Use your free access to learn and earn badges in Kubernetes, Scientific Data Processing, Deployment Manager, Cloud Architecture, Developing Applications, Data Engineering, or Windows on GCP. You choose!</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575950">
                <a:tc>
                  <a:txBody>
                    <a:bodyPr/>
                    <a:lstStyle/>
                    <a:p>
                      <a:pPr marL="0" lvl="0" indent="0" algn="ctr" rtl="0">
                        <a:spcBef>
                          <a:spcPts val="0"/>
                        </a:spcBef>
                        <a:spcAft>
                          <a:spcPts val="0"/>
                        </a:spcAft>
                        <a:buNone/>
                      </a:pPr>
                      <a:r>
                        <a:rPr lang="en">
                          <a:solidFill>
                            <a:srgbClr val="666666"/>
                          </a:solidFill>
                          <a:latin typeface="Roboto"/>
                          <a:ea typeface="Roboto"/>
                          <a:cs typeface="Roboto"/>
                          <a:sym typeface="Roboto"/>
                        </a:rPr>
                        <a:t>At home</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666666"/>
                          </a:solidFill>
                          <a:latin typeface="Roboto"/>
                          <a:ea typeface="Roboto"/>
                          <a:cs typeface="Roboto"/>
                          <a:sym typeface="Roboto"/>
                        </a:rPr>
                        <a:t>Share your progress with fellow attendees online.</a:t>
                      </a:r>
                      <a:endParaRPr>
                        <a:solidFill>
                          <a:srgbClr val="666666"/>
                        </a:solidFill>
                        <a:latin typeface="Roboto"/>
                        <a:ea typeface="Roboto"/>
                        <a:cs typeface="Roboto"/>
                        <a:sym typeface="Roboto"/>
                      </a:endParaRPr>
                    </a:p>
                    <a:p>
                      <a:pPr marL="0" lvl="0" indent="0" algn="l" rtl="0">
                        <a:spcBef>
                          <a:spcPts val="0"/>
                        </a:spcBef>
                        <a:spcAft>
                          <a:spcPts val="0"/>
                        </a:spcAft>
                        <a:buNone/>
                      </a:pPr>
                      <a:r>
                        <a:rPr lang="en">
                          <a:solidFill>
                            <a:srgbClr val="666666"/>
                          </a:solidFill>
                          <a:latin typeface="Roboto"/>
                          <a:ea typeface="Roboto"/>
                          <a:cs typeface="Roboto"/>
                          <a:sym typeface="Roboto"/>
                        </a:rPr>
                        <a:t>(Facilitator to share online channel for your group).</a:t>
                      </a:r>
                      <a:endParaRPr>
                        <a:solidFill>
                          <a:srgbClr val="666666"/>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934" name="Google Shape;2934;p121"/>
          <p:cNvSpPr txBox="1">
            <a:spLocks noGrp="1"/>
          </p:cNvSpPr>
          <p:nvPr>
            <p:ph type="title"/>
          </p:nvPr>
        </p:nvSpPr>
        <p:spPr>
          <a:xfrm>
            <a:off x="761950" y="809575"/>
            <a:ext cx="67500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Example: Google Cloud Study Jam agenda</a:t>
            </a:r>
            <a:endParaRPr/>
          </a:p>
        </p:txBody>
      </p:sp>
      <p:graphicFrame>
        <p:nvGraphicFramePr>
          <p:cNvPr id="2935" name="Google Shape;2935;p121"/>
          <p:cNvGraphicFramePr/>
          <p:nvPr/>
        </p:nvGraphicFramePr>
        <p:xfrm>
          <a:off x="670093" y="1242886"/>
          <a:ext cx="3000000" cy="3000000"/>
        </p:xfrm>
        <a:graphic>
          <a:graphicData uri="http://schemas.openxmlformats.org/drawingml/2006/table">
            <a:tbl>
              <a:tblPr>
                <a:noFill/>
                <a:tableStyleId>{BB494C7B-BD94-4F53-9D70-2B2AC1FF80FB}</a:tableStyleId>
              </a:tblPr>
              <a:tblGrid>
                <a:gridCol w="1174400">
                  <a:extLst>
                    <a:ext uri="{9D8B030D-6E8A-4147-A177-3AD203B41FA5}">
                      <a16:colId xmlns:a16="http://schemas.microsoft.com/office/drawing/2014/main" val="20000"/>
                    </a:ext>
                  </a:extLst>
                </a:gridCol>
                <a:gridCol w="5835525">
                  <a:extLst>
                    <a:ext uri="{9D8B030D-6E8A-4147-A177-3AD203B41FA5}">
                      <a16:colId xmlns:a16="http://schemas.microsoft.com/office/drawing/2014/main" val="20001"/>
                    </a:ext>
                  </a:extLst>
                </a:gridCol>
              </a:tblGrid>
              <a:tr h="334550">
                <a:tc>
                  <a:txBody>
                    <a:bodyPr/>
                    <a:lstStyle/>
                    <a:p>
                      <a:pPr marL="0" lvl="0" indent="0" algn="l" rtl="0">
                        <a:spcBef>
                          <a:spcPts val="0"/>
                        </a:spcBef>
                        <a:spcAft>
                          <a:spcPts val="0"/>
                        </a:spcAft>
                        <a:buNone/>
                      </a:pPr>
                      <a:r>
                        <a:rPr lang="en" sz="1100" b="1">
                          <a:solidFill>
                            <a:schemeClr val="accent1"/>
                          </a:solidFill>
                          <a:latin typeface="Roboto"/>
                          <a:ea typeface="Roboto"/>
                          <a:cs typeface="Roboto"/>
                          <a:sym typeface="Roboto"/>
                        </a:rPr>
                        <a:t>  9:00 </a:t>
                      </a:r>
                      <a:endParaRPr sz="1100" b="1">
                        <a:solidFill>
                          <a:schemeClr val="accent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1100">
                          <a:solidFill>
                            <a:srgbClr val="434343"/>
                          </a:solidFill>
                          <a:latin typeface="Roboto"/>
                          <a:ea typeface="Roboto"/>
                          <a:cs typeface="Roboto"/>
                          <a:sym typeface="Roboto"/>
                        </a:rPr>
                        <a:t>Welcome!</a:t>
                      </a:r>
                      <a:endParaRPr sz="1100">
                        <a:solidFill>
                          <a:srgbClr val="434343"/>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34550">
                <a:tc>
                  <a:txBody>
                    <a:bodyPr/>
                    <a:lstStyle/>
                    <a:p>
                      <a:pPr marL="0" lvl="0" indent="0" algn="l" rtl="0">
                        <a:spcBef>
                          <a:spcPts val="0"/>
                        </a:spcBef>
                        <a:spcAft>
                          <a:spcPts val="0"/>
                        </a:spcAft>
                        <a:buNone/>
                      </a:pPr>
                      <a:r>
                        <a:rPr lang="en" sz="1100" b="1">
                          <a:solidFill>
                            <a:schemeClr val="accent1"/>
                          </a:solidFill>
                          <a:latin typeface="Roboto"/>
                          <a:ea typeface="Roboto"/>
                          <a:cs typeface="Roboto"/>
                          <a:sym typeface="Roboto"/>
                        </a:rPr>
                        <a:t>  9:05</a:t>
                      </a:r>
                      <a:endParaRPr sz="1100" b="1">
                        <a:solidFill>
                          <a:schemeClr val="accent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1100">
                          <a:solidFill>
                            <a:srgbClr val="434343"/>
                          </a:solidFill>
                          <a:latin typeface="Roboto"/>
                          <a:ea typeface="Roboto"/>
                          <a:cs typeface="Roboto"/>
                          <a:sym typeface="Roboto"/>
                        </a:rPr>
                        <a:t>Get free access to Qwiklabs</a:t>
                      </a:r>
                      <a:endParaRPr sz="1100">
                        <a:solidFill>
                          <a:srgbClr val="434343"/>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56750">
                <a:tc>
                  <a:txBody>
                    <a:bodyPr/>
                    <a:lstStyle/>
                    <a:p>
                      <a:pPr marL="0" lvl="0" indent="0" algn="l" rtl="0">
                        <a:spcBef>
                          <a:spcPts val="0"/>
                        </a:spcBef>
                        <a:spcAft>
                          <a:spcPts val="0"/>
                        </a:spcAft>
                        <a:buNone/>
                      </a:pPr>
                      <a:r>
                        <a:rPr lang="en" sz="1100" b="1">
                          <a:solidFill>
                            <a:schemeClr val="accent1"/>
                          </a:solidFill>
                          <a:latin typeface="Roboto"/>
                          <a:ea typeface="Roboto"/>
                          <a:cs typeface="Roboto"/>
                          <a:sym typeface="Roboto"/>
                        </a:rPr>
                        <a:t>  9:15 </a:t>
                      </a:r>
                      <a:endParaRPr sz="1100" b="1">
                        <a:solidFill>
                          <a:schemeClr val="accent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1100">
                          <a:solidFill>
                            <a:srgbClr val="434343"/>
                          </a:solidFill>
                          <a:latin typeface="Roboto"/>
                          <a:ea typeface="Roboto"/>
                          <a:cs typeface="Roboto"/>
                          <a:sym typeface="Roboto"/>
                        </a:rPr>
                        <a:t>Overview of GCP Essentials</a:t>
                      </a:r>
                      <a:endParaRPr sz="1100">
                        <a:solidFill>
                          <a:srgbClr val="434343"/>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460475">
                <a:tc>
                  <a:txBody>
                    <a:bodyPr/>
                    <a:lstStyle/>
                    <a:p>
                      <a:pPr marL="0" lvl="0" indent="0" algn="l" rtl="0">
                        <a:spcBef>
                          <a:spcPts val="0"/>
                        </a:spcBef>
                        <a:spcAft>
                          <a:spcPts val="0"/>
                        </a:spcAft>
                        <a:buNone/>
                      </a:pPr>
                      <a:r>
                        <a:rPr lang="en" sz="1100" b="1">
                          <a:solidFill>
                            <a:schemeClr val="accent1"/>
                          </a:solidFill>
                          <a:latin typeface="Roboto"/>
                          <a:ea typeface="Roboto"/>
                          <a:cs typeface="Roboto"/>
                          <a:sym typeface="Roboto"/>
                        </a:rPr>
                        <a:t>  9:30 -</a:t>
                      </a:r>
                      <a:br>
                        <a:rPr lang="en" sz="1100" b="1">
                          <a:solidFill>
                            <a:schemeClr val="accent1"/>
                          </a:solidFill>
                          <a:latin typeface="Roboto"/>
                          <a:ea typeface="Roboto"/>
                          <a:cs typeface="Roboto"/>
                          <a:sym typeface="Roboto"/>
                        </a:rPr>
                      </a:br>
                      <a:r>
                        <a:rPr lang="en" sz="1100" b="1">
                          <a:solidFill>
                            <a:schemeClr val="accent1"/>
                          </a:solidFill>
                          <a:latin typeface="Roboto"/>
                          <a:ea typeface="Roboto"/>
                          <a:cs typeface="Roboto"/>
                          <a:sym typeface="Roboto"/>
                        </a:rPr>
                        <a:t>11:40</a:t>
                      </a:r>
                      <a:endParaRPr sz="1100" b="1">
                        <a:solidFill>
                          <a:schemeClr val="accent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434343"/>
                          </a:solidFill>
                          <a:latin typeface="Roboto"/>
                          <a:ea typeface="Roboto"/>
                          <a:cs typeface="Roboto"/>
                          <a:sym typeface="Roboto"/>
                        </a:rPr>
                        <a:t>Lab 1: Creating a Virtual Machine</a:t>
                      </a:r>
                      <a:br>
                        <a:rPr lang="en" sz="1100">
                          <a:solidFill>
                            <a:srgbClr val="434343"/>
                          </a:solidFill>
                          <a:latin typeface="Roboto"/>
                          <a:ea typeface="Roboto"/>
                          <a:cs typeface="Roboto"/>
                          <a:sym typeface="Roboto"/>
                        </a:rPr>
                      </a:br>
                      <a:r>
                        <a:rPr lang="en" sz="1100">
                          <a:solidFill>
                            <a:srgbClr val="434343"/>
                          </a:solidFill>
                          <a:latin typeface="Roboto"/>
                          <a:ea typeface="Roboto"/>
                          <a:cs typeface="Roboto"/>
                          <a:sym typeface="Roboto"/>
                        </a:rPr>
                        <a:t>Lab 2: Getting started with Cloud Shell and gcloud</a:t>
                      </a:r>
                      <a:br>
                        <a:rPr lang="en" sz="1100">
                          <a:solidFill>
                            <a:srgbClr val="434343"/>
                          </a:solidFill>
                          <a:latin typeface="Roboto"/>
                          <a:ea typeface="Roboto"/>
                          <a:cs typeface="Roboto"/>
                          <a:sym typeface="Roboto"/>
                        </a:rPr>
                      </a:br>
                      <a:r>
                        <a:rPr lang="en" sz="1100">
                          <a:solidFill>
                            <a:srgbClr val="434343"/>
                          </a:solidFill>
                          <a:latin typeface="Roboto"/>
                          <a:ea typeface="Roboto"/>
                          <a:cs typeface="Roboto"/>
                          <a:sym typeface="Roboto"/>
                        </a:rPr>
                        <a:t>Lab 3: Provision Services with Cloud Launcher</a:t>
                      </a:r>
                      <a:br>
                        <a:rPr lang="en" sz="1100">
                          <a:solidFill>
                            <a:srgbClr val="434343"/>
                          </a:solidFill>
                          <a:latin typeface="Roboto"/>
                          <a:ea typeface="Roboto"/>
                          <a:cs typeface="Roboto"/>
                          <a:sym typeface="Roboto"/>
                        </a:rPr>
                      </a:br>
                      <a:r>
                        <a:rPr lang="en" sz="1100">
                          <a:solidFill>
                            <a:srgbClr val="434343"/>
                          </a:solidFill>
                          <a:latin typeface="Roboto"/>
                          <a:ea typeface="Roboto"/>
                          <a:cs typeface="Roboto"/>
                          <a:sym typeface="Roboto"/>
                        </a:rPr>
                        <a:t>Break</a:t>
                      </a:r>
                      <a:br>
                        <a:rPr lang="en" sz="1100">
                          <a:solidFill>
                            <a:srgbClr val="434343"/>
                          </a:solidFill>
                          <a:latin typeface="Roboto"/>
                          <a:ea typeface="Roboto"/>
                          <a:cs typeface="Roboto"/>
                          <a:sym typeface="Roboto"/>
                        </a:rPr>
                      </a:br>
                      <a:r>
                        <a:rPr lang="en" sz="1100">
                          <a:solidFill>
                            <a:srgbClr val="434343"/>
                          </a:solidFill>
                          <a:latin typeface="Roboto"/>
                          <a:ea typeface="Roboto"/>
                          <a:cs typeface="Roboto"/>
                          <a:sym typeface="Roboto"/>
                        </a:rPr>
                        <a:t>Lab 4: Creating a Persistent Disk</a:t>
                      </a:r>
                      <a:endParaRPr sz="1100">
                        <a:solidFill>
                          <a:srgbClr val="434343"/>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45050">
                <a:tc>
                  <a:txBody>
                    <a:bodyPr/>
                    <a:lstStyle/>
                    <a:p>
                      <a:pPr marL="0" lvl="0" indent="0" algn="l" rtl="0">
                        <a:spcBef>
                          <a:spcPts val="0"/>
                        </a:spcBef>
                        <a:spcAft>
                          <a:spcPts val="0"/>
                        </a:spcAft>
                        <a:buNone/>
                      </a:pPr>
                      <a:r>
                        <a:rPr lang="en" sz="1100" b="1">
                          <a:solidFill>
                            <a:schemeClr val="accent1"/>
                          </a:solidFill>
                          <a:latin typeface="Roboto"/>
                          <a:ea typeface="Roboto"/>
                          <a:cs typeface="Roboto"/>
                          <a:sym typeface="Roboto"/>
                        </a:rPr>
                        <a:t>11:40</a:t>
                      </a:r>
                      <a:endParaRPr sz="1100" b="1">
                        <a:solidFill>
                          <a:schemeClr val="accent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434343"/>
                          </a:solidFill>
                          <a:latin typeface="Roboto"/>
                          <a:ea typeface="Roboto"/>
                          <a:cs typeface="Roboto"/>
                          <a:sym typeface="Roboto"/>
                        </a:rPr>
                        <a:t>Demo of either Intro to Docker or Scientific Data Processing (facilitator’s choice)</a:t>
                      </a:r>
                      <a:endParaRPr sz="1100">
                        <a:solidFill>
                          <a:srgbClr val="434343"/>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460475">
                <a:tc>
                  <a:txBody>
                    <a:bodyPr/>
                    <a:lstStyle/>
                    <a:p>
                      <a:pPr marL="0" lvl="0" indent="0" algn="l" rtl="0">
                        <a:spcBef>
                          <a:spcPts val="0"/>
                        </a:spcBef>
                        <a:spcAft>
                          <a:spcPts val="0"/>
                        </a:spcAft>
                        <a:buNone/>
                      </a:pPr>
                      <a:r>
                        <a:rPr lang="en" sz="1100" b="1">
                          <a:solidFill>
                            <a:schemeClr val="accent1"/>
                          </a:solidFill>
                          <a:latin typeface="Roboto"/>
                          <a:ea typeface="Roboto"/>
                          <a:cs typeface="Roboto"/>
                          <a:sym typeface="Roboto"/>
                        </a:rPr>
                        <a:t>12:40</a:t>
                      </a:r>
                      <a:endParaRPr sz="1100" b="1">
                        <a:solidFill>
                          <a:schemeClr val="accent1"/>
                        </a:solidFill>
                        <a:latin typeface="Roboto"/>
                        <a:ea typeface="Roboto"/>
                        <a:cs typeface="Roboto"/>
                        <a:sym typeface="Roboto"/>
                      </a:endParaRPr>
                    </a:p>
                    <a:p>
                      <a:pPr marL="0" lvl="0" indent="0" algn="l" rtl="0">
                        <a:spcBef>
                          <a:spcPts val="0"/>
                        </a:spcBef>
                        <a:spcAft>
                          <a:spcPts val="0"/>
                        </a:spcAft>
                        <a:buNone/>
                      </a:pPr>
                      <a:endParaRPr sz="1100" b="1">
                        <a:solidFill>
                          <a:schemeClr val="accent1"/>
                        </a:solidFill>
                        <a:latin typeface="Roboto"/>
                        <a:ea typeface="Roboto"/>
                        <a:cs typeface="Roboto"/>
                        <a:sym typeface="Roboto"/>
                      </a:endParaRPr>
                    </a:p>
                    <a:p>
                      <a:pPr marL="0" lvl="0" indent="0" algn="l" rtl="0">
                        <a:spcBef>
                          <a:spcPts val="0"/>
                        </a:spcBef>
                        <a:spcAft>
                          <a:spcPts val="0"/>
                        </a:spcAft>
                        <a:buNone/>
                      </a:pPr>
                      <a:r>
                        <a:rPr lang="en" sz="1100" b="1">
                          <a:solidFill>
                            <a:schemeClr val="accent1"/>
                          </a:solidFill>
                          <a:latin typeface="Roboto"/>
                          <a:ea typeface="Roboto"/>
                          <a:cs typeface="Roboto"/>
                          <a:sym typeface="Roboto"/>
                        </a:rPr>
                        <a:t>13:00</a:t>
                      </a:r>
                      <a:endParaRPr sz="1100" b="1">
                        <a:solidFill>
                          <a:schemeClr val="accent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434343"/>
                          </a:solidFill>
                          <a:latin typeface="Roboto"/>
                          <a:ea typeface="Roboto"/>
                          <a:cs typeface="Roboto"/>
                          <a:sym typeface="Roboto"/>
                        </a:rPr>
                        <a:t>Discussion: How to apply Google Cloud in your mobile projects</a:t>
                      </a:r>
                      <a:endParaRPr sz="1100">
                        <a:solidFill>
                          <a:srgbClr val="434343"/>
                        </a:solidFill>
                        <a:latin typeface="Roboto"/>
                        <a:ea typeface="Roboto"/>
                        <a:cs typeface="Roboto"/>
                        <a:sym typeface="Roboto"/>
                      </a:endParaRPr>
                    </a:p>
                    <a:p>
                      <a:pPr marL="0" lvl="0" indent="0" algn="l" rtl="0">
                        <a:spcBef>
                          <a:spcPts val="0"/>
                        </a:spcBef>
                        <a:spcAft>
                          <a:spcPts val="0"/>
                        </a:spcAft>
                        <a:buNone/>
                      </a:pPr>
                      <a:endParaRPr sz="1100">
                        <a:solidFill>
                          <a:srgbClr val="434343"/>
                        </a:solidFill>
                        <a:latin typeface="Roboto"/>
                        <a:ea typeface="Roboto"/>
                        <a:cs typeface="Roboto"/>
                        <a:sym typeface="Roboto"/>
                      </a:endParaRPr>
                    </a:p>
                    <a:p>
                      <a:pPr marL="0" lvl="0" indent="0" algn="l" rtl="0">
                        <a:spcBef>
                          <a:spcPts val="0"/>
                        </a:spcBef>
                        <a:spcAft>
                          <a:spcPts val="0"/>
                        </a:spcAft>
                        <a:buNone/>
                      </a:pPr>
                      <a:r>
                        <a:rPr lang="en" sz="1100">
                          <a:solidFill>
                            <a:srgbClr val="434343"/>
                          </a:solidFill>
                          <a:latin typeface="Roboto"/>
                          <a:ea typeface="Roboto"/>
                          <a:cs typeface="Roboto"/>
                          <a:sym typeface="Roboto"/>
                        </a:rPr>
                        <a:t>Event ends - THANK YOU!</a:t>
                      </a:r>
                      <a:endParaRPr sz="1100">
                        <a:solidFill>
                          <a:srgbClr val="434343"/>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2936" name="Google Shape;2936;p121"/>
          <p:cNvGrpSpPr/>
          <p:nvPr/>
        </p:nvGrpSpPr>
        <p:grpSpPr>
          <a:xfrm>
            <a:off x="8197628" y="3590769"/>
            <a:ext cx="368859" cy="390767"/>
            <a:chOff x="5718711" y="53939"/>
            <a:chExt cx="403390" cy="427348"/>
          </a:xfrm>
        </p:grpSpPr>
        <p:sp>
          <p:nvSpPr>
            <p:cNvPr id="2937" name="Google Shape;2937;p121"/>
            <p:cNvSpPr/>
            <p:nvPr/>
          </p:nvSpPr>
          <p:spPr>
            <a:xfrm>
              <a:off x="5803521" y="53939"/>
              <a:ext cx="230767" cy="230164"/>
            </a:xfrm>
            <a:custGeom>
              <a:avLst/>
              <a:gdLst/>
              <a:ahLst/>
              <a:cxnLst/>
              <a:rect l="l" t="t" r="r" b="b"/>
              <a:pathLst>
                <a:path w="17983" h="17936" fill="none" extrusionOk="0">
                  <a:moveTo>
                    <a:pt x="17983" y="17679"/>
                  </a:moveTo>
                  <a:lnTo>
                    <a:pt x="17983" y="9015"/>
                  </a:lnTo>
                  <a:cubicBezTo>
                    <a:pt x="17983" y="4041"/>
                    <a:pt x="13966" y="1"/>
                    <a:pt x="8992" y="1"/>
                  </a:cubicBezTo>
                  <a:cubicBezTo>
                    <a:pt x="4017" y="1"/>
                    <a:pt x="1" y="4041"/>
                    <a:pt x="1" y="9015"/>
                  </a:cubicBezTo>
                  <a:lnTo>
                    <a:pt x="1" y="17936"/>
                  </a:lnTo>
                </a:path>
              </a:pathLst>
            </a:custGeom>
            <a:noFill/>
            <a:ln w="76200"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21"/>
            <p:cNvSpPr/>
            <p:nvPr/>
          </p:nvSpPr>
          <p:spPr>
            <a:xfrm>
              <a:off x="5940482" y="255319"/>
              <a:ext cx="181618" cy="225967"/>
            </a:xfrm>
            <a:custGeom>
              <a:avLst/>
              <a:gdLst/>
              <a:ahLst/>
              <a:cxnLst/>
              <a:rect l="l" t="t" r="r" b="b"/>
              <a:pathLst>
                <a:path w="14153" h="17609" extrusionOk="0">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21"/>
            <p:cNvSpPr/>
            <p:nvPr/>
          </p:nvSpPr>
          <p:spPr>
            <a:xfrm>
              <a:off x="5980930" y="307163"/>
              <a:ext cx="105509" cy="140862"/>
            </a:xfrm>
            <a:custGeom>
              <a:avLst/>
              <a:gdLst/>
              <a:ahLst/>
              <a:cxnLst/>
              <a:rect l="l" t="t" r="r" b="b"/>
              <a:pathLst>
                <a:path w="8222" h="10977" extrusionOk="0">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21"/>
            <p:cNvSpPr/>
            <p:nvPr/>
          </p:nvSpPr>
          <p:spPr>
            <a:xfrm>
              <a:off x="5718711" y="255319"/>
              <a:ext cx="176524" cy="225967"/>
            </a:xfrm>
            <a:custGeom>
              <a:avLst/>
              <a:gdLst/>
              <a:ahLst/>
              <a:cxnLst/>
              <a:rect l="l" t="t" r="r" b="b"/>
              <a:pathLst>
                <a:path w="13756" h="17609" extrusionOk="0">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21"/>
            <p:cNvSpPr/>
            <p:nvPr/>
          </p:nvSpPr>
          <p:spPr>
            <a:xfrm>
              <a:off x="6009546" y="284167"/>
              <a:ext cx="22046" cy="11023"/>
            </a:xfrm>
            <a:custGeom>
              <a:avLst/>
              <a:gdLst/>
              <a:ahLst/>
              <a:cxnLst/>
              <a:rect l="l" t="t" r="r" b="b"/>
              <a:pathLst>
                <a:path w="1718" h="859" extrusionOk="0">
                  <a:moveTo>
                    <a:pt x="856" y="1"/>
                  </a:moveTo>
                  <a:cubicBezTo>
                    <a:pt x="427" y="1"/>
                    <a:pt x="1" y="287"/>
                    <a:pt x="13" y="859"/>
                  </a:cubicBezTo>
                  <a:lnTo>
                    <a:pt x="1717" y="859"/>
                  </a:lnTo>
                  <a:cubicBezTo>
                    <a:pt x="1717" y="287"/>
                    <a:pt x="1285" y="1"/>
                    <a:pt x="85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21"/>
            <p:cNvSpPr/>
            <p:nvPr/>
          </p:nvSpPr>
          <p:spPr>
            <a:xfrm>
              <a:off x="6039972" y="283872"/>
              <a:ext cx="21892" cy="11023"/>
            </a:xfrm>
            <a:custGeom>
              <a:avLst/>
              <a:gdLst/>
              <a:ahLst/>
              <a:cxnLst/>
              <a:rect l="l" t="t" r="r" b="b"/>
              <a:pathLst>
                <a:path w="1706" h="859" extrusionOk="0">
                  <a:moveTo>
                    <a:pt x="853" y="0"/>
                  </a:moveTo>
                  <a:cubicBezTo>
                    <a:pt x="427" y="0"/>
                    <a:pt x="0" y="286"/>
                    <a:pt x="0" y="858"/>
                  </a:cubicBezTo>
                  <a:lnTo>
                    <a:pt x="1705" y="858"/>
                  </a:lnTo>
                  <a:cubicBezTo>
                    <a:pt x="1705" y="286"/>
                    <a:pt x="1279" y="0"/>
                    <a:pt x="853"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121"/>
          <p:cNvGrpSpPr/>
          <p:nvPr/>
        </p:nvGrpSpPr>
        <p:grpSpPr>
          <a:xfrm>
            <a:off x="8222568" y="855571"/>
            <a:ext cx="318978" cy="332953"/>
            <a:chOff x="769039" y="2882687"/>
            <a:chExt cx="348839" cy="364122"/>
          </a:xfrm>
        </p:grpSpPr>
        <p:sp>
          <p:nvSpPr>
            <p:cNvPr id="2944" name="Google Shape;2944;p121"/>
            <p:cNvSpPr/>
            <p:nvPr/>
          </p:nvSpPr>
          <p:spPr>
            <a:xfrm>
              <a:off x="1036045" y="2958501"/>
              <a:ext cx="81833" cy="163640"/>
            </a:xfrm>
            <a:custGeom>
              <a:avLst/>
              <a:gdLst/>
              <a:ahLst/>
              <a:cxnLst/>
              <a:rect l="l" t="t" r="r" b="b"/>
              <a:pathLst>
                <a:path w="6377" h="12752" fill="none" extrusionOk="0">
                  <a:moveTo>
                    <a:pt x="1" y="1"/>
                  </a:moveTo>
                  <a:cubicBezTo>
                    <a:pt x="3527" y="1"/>
                    <a:pt x="6376" y="2850"/>
                    <a:pt x="6376" y="6376"/>
                  </a:cubicBezTo>
                  <a:lnTo>
                    <a:pt x="6376" y="6376"/>
                  </a:lnTo>
                  <a:cubicBezTo>
                    <a:pt x="6376" y="9903"/>
                    <a:pt x="3527" y="12752"/>
                    <a:pt x="1" y="12752"/>
                  </a:cubicBezTo>
                </a:path>
              </a:pathLst>
            </a:custGeom>
            <a:noFill/>
            <a:ln w="38100"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21"/>
            <p:cNvSpPr/>
            <p:nvPr/>
          </p:nvSpPr>
          <p:spPr>
            <a:xfrm>
              <a:off x="792702" y="2882687"/>
              <a:ext cx="264337" cy="364122"/>
            </a:xfrm>
            <a:custGeom>
              <a:avLst/>
              <a:gdLst/>
              <a:ahLst/>
              <a:cxnLst/>
              <a:rect l="l" t="t" r="r" b="b"/>
              <a:pathLst>
                <a:path w="20599" h="28375" extrusionOk="0">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21"/>
            <p:cNvSpPr/>
            <p:nvPr/>
          </p:nvSpPr>
          <p:spPr>
            <a:xfrm>
              <a:off x="858931" y="3105947"/>
              <a:ext cx="25485" cy="25485"/>
            </a:xfrm>
            <a:custGeom>
              <a:avLst/>
              <a:gdLst/>
              <a:ahLst/>
              <a:cxnLst/>
              <a:rect l="l" t="t" r="r" b="b"/>
              <a:pathLst>
                <a:path w="1986" h="1986" extrusionOk="0">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21"/>
            <p:cNvSpPr/>
            <p:nvPr/>
          </p:nvSpPr>
          <p:spPr>
            <a:xfrm>
              <a:off x="815480" y="3105947"/>
              <a:ext cx="25485" cy="25485"/>
            </a:xfrm>
            <a:custGeom>
              <a:avLst/>
              <a:gdLst/>
              <a:ahLst/>
              <a:cxnLst/>
              <a:rect l="l" t="t" r="r" b="b"/>
              <a:pathLst>
                <a:path w="1986" h="1986" extrusionOk="0">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21"/>
            <p:cNvSpPr/>
            <p:nvPr/>
          </p:nvSpPr>
          <p:spPr>
            <a:xfrm>
              <a:off x="769039" y="2981882"/>
              <a:ext cx="211287" cy="171725"/>
            </a:xfrm>
            <a:custGeom>
              <a:avLst/>
              <a:gdLst/>
              <a:ahLst/>
              <a:cxnLst/>
              <a:rect l="l" t="t" r="r" b="b"/>
              <a:pathLst>
                <a:path w="16465" h="13382" fill="none" extrusionOk="0">
                  <a:moveTo>
                    <a:pt x="0" y="13382"/>
                  </a:moveTo>
                  <a:lnTo>
                    <a:pt x="9388" y="13382"/>
                  </a:lnTo>
                  <a:cubicBezTo>
                    <a:pt x="16464" y="13382"/>
                    <a:pt x="15436" y="7894"/>
                    <a:pt x="15507" y="4601"/>
                  </a:cubicBezTo>
                  <a:lnTo>
                    <a:pt x="15507" y="0"/>
                  </a:ln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21"/>
            <p:cNvSpPr/>
            <p:nvPr/>
          </p:nvSpPr>
          <p:spPr>
            <a:xfrm>
              <a:off x="949143" y="2983679"/>
              <a:ext cx="36868" cy="13"/>
            </a:xfrm>
            <a:custGeom>
              <a:avLst/>
              <a:gdLst/>
              <a:ahLst/>
              <a:cxnLst/>
              <a:rect l="l" t="t" r="r" b="b"/>
              <a:pathLst>
                <a:path w="2873" h="1" fill="none" extrusionOk="0">
                  <a:moveTo>
                    <a:pt x="2873" y="1"/>
                  </a:moveTo>
                  <a:lnTo>
                    <a:pt x="0" y="1"/>
                  </a:ln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0" name="Google Shape;2950;p121"/>
          <p:cNvGrpSpPr/>
          <p:nvPr/>
        </p:nvGrpSpPr>
        <p:grpSpPr>
          <a:xfrm>
            <a:off x="8138986" y="1547666"/>
            <a:ext cx="486129" cy="244995"/>
            <a:chOff x="3729737" y="211265"/>
            <a:chExt cx="531638" cy="267930"/>
          </a:xfrm>
        </p:grpSpPr>
        <p:sp>
          <p:nvSpPr>
            <p:cNvPr id="2951" name="Google Shape;2951;p121"/>
            <p:cNvSpPr/>
            <p:nvPr/>
          </p:nvSpPr>
          <p:spPr>
            <a:xfrm>
              <a:off x="3807951" y="211265"/>
              <a:ext cx="377006" cy="215483"/>
            </a:xfrm>
            <a:custGeom>
              <a:avLst/>
              <a:gdLst/>
              <a:ahLst/>
              <a:cxnLst/>
              <a:rect l="l" t="t" r="r" b="b"/>
              <a:pathLst>
                <a:path w="29379" h="16792" extrusionOk="0">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21"/>
            <p:cNvSpPr/>
            <p:nvPr/>
          </p:nvSpPr>
          <p:spPr>
            <a:xfrm>
              <a:off x="3729737" y="421333"/>
              <a:ext cx="531638" cy="57862"/>
            </a:xfrm>
            <a:custGeom>
              <a:avLst/>
              <a:gdLst/>
              <a:ahLst/>
              <a:cxnLst/>
              <a:rect l="l" t="t" r="r" b="b"/>
              <a:pathLst>
                <a:path w="41429" h="4509" extrusionOk="0">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21"/>
            <p:cNvSpPr/>
            <p:nvPr/>
          </p:nvSpPr>
          <p:spPr>
            <a:xfrm>
              <a:off x="4022228" y="275402"/>
              <a:ext cx="20981" cy="20994"/>
            </a:xfrm>
            <a:custGeom>
              <a:avLst/>
              <a:gdLst/>
              <a:ahLst/>
              <a:cxnLst/>
              <a:rect l="l" t="t" r="r" b="b"/>
              <a:pathLst>
                <a:path w="1635" h="1636" extrusionOk="0">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21"/>
            <p:cNvSpPr/>
            <p:nvPr/>
          </p:nvSpPr>
          <p:spPr>
            <a:xfrm>
              <a:off x="3976070" y="275402"/>
              <a:ext cx="20994" cy="20994"/>
            </a:xfrm>
            <a:custGeom>
              <a:avLst/>
              <a:gdLst/>
              <a:ahLst/>
              <a:cxnLst/>
              <a:rect l="l" t="t" r="r" b="b"/>
              <a:pathLst>
                <a:path w="1636" h="1636" extrusionOk="0">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21"/>
            <p:cNvSpPr/>
            <p:nvPr/>
          </p:nvSpPr>
          <p:spPr>
            <a:xfrm>
              <a:off x="3912844" y="324551"/>
              <a:ext cx="154940" cy="13"/>
            </a:xfrm>
            <a:custGeom>
              <a:avLst/>
              <a:gdLst/>
              <a:ahLst/>
              <a:cxnLst/>
              <a:rect l="l" t="t" r="r" b="b"/>
              <a:pathLst>
                <a:path w="12074" h="1" fill="none" extrusionOk="0">
                  <a:moveTo>
                    <a:pt x="12074" y="0"/>
                  </a:moveTo>
                  <a:lnTo>
                    <a:pt x="0" y="0"/>
                  </a:ln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21"/>
            <p:cNvSpPr/>
            <p:nvPr/>
          </p:nvSpPr>
          <p:spPr>
            <a:xfrm>
              <a:off x="3912844" y="327849"/>
              <a:ext cx="48558" cy="43772"/>
            </a:xfrm>
            <a:custGeom>
              <a:avLst/>
              <a:gdLst/>
              <a:ahLst/>
              <a:cxnLst/>
              <a:rect l="l" t="t" r="r" b="b"/>
              <a:pathLst>
                <a:path w="3784" h="3411" extrusionOk="0">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21"/>
            <p:cNvSpPr/>
            <p:nvPr/>
          </p:nvSpPr>
          <p:spPr>
            <a:xfrm>
              <a:off x="3956590" y="326950"/>
              <a:ext cx="47365" cy="44657"/>
            </a:xfrm>
            <a:custGeom>
              <a:avLst/>
              <a:gdLst/>
              <a:ahLst/>
              <a:cxnLst/>
              <a:rect l="l" t="t" r="r" b="b"/>
              <a:pathLst>
                <a:path w="3691" h="3480" extrusionOk="0">
                  <a:moveTo>
                    <a:pt x="1" y="0"/>
                  </a:moveTo>
                  <a:lnTo>
                    <a:pt x="1" y="3480"/>
                  </a:lnTo>
                  <a:lnTo>
                    <a:pt x="3691" y="3480"/>
                  </a:lnTo>
                  <a:lnTo>
                    <a:pt x="3691"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121"/>
          <p:cNvGrpSpPr/>
          <p:nvPr/>
        </p:nvGrpSpPr>
        <p:grpSpPr>
          <a:xfrm>
            <a:off x="8238308" y="2855660"/>
            <a:ext cx="287472" cy="398992"/>
            <a:chOff x="5131637" y="53041"/>
            <a:chExt cx="314383" cy="436343"/>
          </a:xfrm>
        </p:grpSpPr>
        <p:sp>
          <p:nvSpPr>
            <p:cNvPr id="2959" name="Google Shape;2959;p121"/>
            <p:cNvSpPr/>
            <p:nvPr/>
          </p:nvSpPr>
          <p:spPr>
            <a:xfrm>
              <a:off x="5156519" y="53041"/>
              <a:ext cx="289501" cy="436343"/>
            </a:xfrm>
            <a:custGeom>
              <a:avLst/>
              <a:gdLst/>
              <a:ahLst/>
              <a:cxnLst/>
              <a:rect l="l" t="t" r="r" b="b"/>
              <a:pathLst>
                <a:path w="22560" h="34003" extrusionOk="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21"/>
            <p:cNvSpPr/>
            <p:nvPr/>
          </p:nvSpPr>
          <p:spPr>
            <a:xfrm>
              <a:off x="5156519" y="77910"/>
              <a:ext cx="227161" cy="370718"/>
            </a:xfrm>
            <a:custGeom>
              <a:avLst/>
              <a:gdLst/>
              <a:ahLst/>
              <a:cxnLst/>
              <a:rect l="l" t="t" r="r" b="b"/>
              <a:pathLst>
                <a:path w="17702" h="28889" extrusionOk="0">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21"/>
            <p:cNvSpPr/>
            <p:nvPr/>
          </p:nvSpPr>
          <p:spPr>
            <a:xfrm>
              <a:off x="5149320" y="249185"/>
              <a:ext cx="29977" cy="14847"/>
            </a:xfrm>
            <a:custGeom>
              <a:avLst/>
              <a:gdLst/>
              <a:ahLst/>
              <a:cxnLst/>
              <a:rect l="l" t="t" r="r" b="b"/>
              <a:pathLst>
                <a:path w="2336" h="1157" extrusionOk="0">
                  <a:moveTo>
                    <a:pt x="1168" y="0"/>
                  </a:moveTo>
                  <a:cubicBezTo>
                    <a:pt x="584" y="0"/>
                    <a:pt x="1" y="385"/>
                    <a:pt x="1" y="1156"/>
                  </a:cubicBezTo>
                  <a:lnTo>
                    <a:pt x="2336" y="1156"/>
                  </a:lnTo>
                  <a:cubicBezTo>
                    <a:pt x="2336" y="385"/>
                    <a:pt x="1752" y="0"/>
                    <a:pt x="1168"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21"/>
            <p:cNvSpPr/>
            <p:nvPr/>
          </p:nvSpPr>
          <p:spPr>
            <a:xfrm>
              <a:off x="5195170" y="303569"/>
              <a:ext cx="88121" cy="60441"/>
            </a:xfrm>
            <a:custGeom>
              <a:avLst/>
              <a:gdLst/>
              <a:ahLst/>
              <a:cxnLst/>
              <a:rect l="l" t="t" r="r" b="b"/>
              <a:pathLst>
                <a:path w="6867" h="4710" extrusionOk="0">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21"/>
            <p:cNvSpPr/>
            <p:nvPr/>
          </p:nvSpPr>
          <p:spPr>
            <a:xfrm>
              <a:off x="5197275" y="248287"/>
              <a:ext cx="29977" cy="14834"/>
            </a:xfrm>
            <a:custGeom>
              <a:avLst/>
              <a:gdLst/>
              <a:ahLst/>
              <a:cxnLst/>
              <a:rect l="l" t="t" r="r" b="b"/>
              <a:pathLst>
                <a:path w="2336" h="1156" extrusionOk="0">
                  <a:moveTo>
                    <a:pt x="1168" y="0"/>
                  </a:moveTo>
                  <a:cubicBezTo>
                    <a:pt x="584" y="0"/>
                    <a:pt x="0" y="385"/>
                    <a:pt x="0" y="1156"/>
                  </a:cubicBezTo>
                  <a:lnTo>
                    <a:pt x="2335" y="1156"/>
                  </a:lnTo>
                  <a:cubicBezTo>
                    <a:pt x="2335" y="385"/>
                    <a:pt x="1752" y="0"/>
                    <a:pt x="1168"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21"/>
            <p:cNvSpPr/>
            <p:nvPr/>
          </p:nvSpPr>
          <p:spPr>
            <a:xfrm>
              <a:off x="5131637" y="244835"/>
              <a:ext cx="64753" cy="38074"/>
            </a:xfrm>
            <a:custGeom>
              <a:avLst/>
              <a:gdLst/>
              <a:ahLst/>
              <a:cxnLst/>
              <a:rect l="l" t="t" r="r" b="b"/>
              <a:pathLst>
                <a:path w="5046" h="2967" fill="none" extrusionOk="0">
                  <a:moveTo>
                    <a:pt x="4998" y="0"/>
                  </a:moveTo>
                  <a:lnTo>
                    <a:pt x="4998" y="421"/>
                  </a:lnTo>
                  <a:cubicBezTo>
                    <a:pt x="5045" y="1799"/>
                    <a:pt x="3924" y="2966"/>
                    <a:pt x="2523" y="2966"/>
                  </a:cubicBezTo>
                  <a:cubicBezTo>
                    <a:pt x="1122" y="2966"/>
                    <a:pt x="1" y="1799"/>
                    <a:pt x="47" y="421"/>
                  </a:cubicBezTo>
                  <a:lnTo>
                    <a:pt x="47" y="0"/>
                  </a:lnTo>
                  <a:close/>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21"/>
            <p:cNvSpPr/>
            <p:nvPr/>
          </p:nvSpPr>
          <p:spPr>
            <a:xfrm>
              <a:off x="5201163" y="244835"/>
              <a:ext cx="63251" cy="40166"/>
            </a:xfrm>
            <a:custGeom>
              <a:avLst/>
              <a:gdLst/>
              <a:ahLst/>
              <a:cxnLst/>
              <a:rect l="l" t="t" r="r" b="b"/>
              <a:pathLst>
                <a:path w="4929" h="3130" fill="none" extrusionOk="0">
                  <a:moveTo>
                    <a:pt x="4928" y="0"/>
                  </a:moveTo>
                  <a:lnTo>
                    <a:pt x="4928" y="678"/>
                  </a:lnTo>
                  <a:cubicBezTo>
                    <a:pt x="4928" y="2032"/>
                    <a:pt x="3831" y="3130"/>
                    <a:pt x="2453" y="3130"/>
                  </a:cubicBezTo>
                  <a:cubicBezTo>
                    <a:pt x="1098" y="3130"/>
                    <a:pt x="1" y="2032"/>
                    <a:pt x="1" y="678"/>
                  </a:cubicBezTo>
                  <a:lnTo>
                    <a:pt x="1" y="0"/>
                  </a:lnTo>
                  <a:close/>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121"/>
          <p:cNvGrpSpPr/>
          <p:nvPr/>
        </p:nvGrpSpPr>
        <p:grpSpPr>
          <a:xfrm>
            <a:off x="8230091" y="2151799"/>
            <a:ext cx="303912" cy="411712"/>
            <a:chOff x="4502613" y="40452"/>
            <a:chExt cx="332362" cy="450254"/>
          </a:xfrm>
        </p:grpSpPr>
        <p:sp>
          <p:nvSpPr>
            <p:cNvPr id="2967" name="Google Shape;2967;p121"/>
            <p:cNvSpPr/>
            <p:nvPr/>
          </p:nvSpPr>
          <p:spPr>
            <a:xfrm>
              <a:off x="4502613" y="334740"/>
              <a:ext cx="332362" cy="155966"/>
            </a:xfrm>
            <a:custGeom>
              <a:avLst/>
              <a:gdLst/>
              <a:ahLst/>
              <a:cxnLst/>
              <a:rect l="l" t="t" r="r" b="b"/>
              <a:pathLst>
                <a:path w="25900" h="12154" extrusionOk="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21"/>
            <p:cNvSpPr/>
            <p:nvPr/>
          </p:nvSpPr>
          <p:spPr>
            <a:xfrm>
              <a:off x="4679124" y="334740"/>
              <a:ext cx="13" cy="13"/>
            </a:xfrm>
            <a:custGeom>
              <a:avLst/>
              <a:gdLst/>
              <a:ahLst/>
              <a:cxnLst/>
              <a:rect l="l" t="t" r="r" b="b"/>
              <a:pathLst>
                <a:path w="1" h="1" extrusionOk="0">
                  <a:moveTo>
                    <a:pt x="0" y="0"/>
                  </a:moveTo>
                  <a:lnTo>
                    <a:pt x="0"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21"/>
            <p:cNvSpPr/>
            <p:nvPr/>
          </p:nvSpPr>
          <p:spPr>
            <a:xfrm>
              <a:off x="4507104" y="40452"/>
              <a:ext cx="323674" cy="294301"/>
            </a:xfrm>
            <a:custGeom>
              <a:avLst/>
              <a:gdLst/>
              <a:ahLst/>
              <a:cxnLst/>
              <a:rect l="l" t="t" r="r" b="b"/>
              <a:pathLst>
                <a:path w="25223" h="22934" extrusionOk="0">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21"/>
            <p:cNvSpPr/>
            <p:nvPr/>
          </p:nvSpPr>
          <p:spPr>
            <a:xfrm>
              <a:off x="4667434" y="58135"/>
              <a:ext cx="18594" cy="6006"/>
            </a:xfrm>
            <a:custGeom>
              <a:avLst/>
              <a:gdLst/>
              <a:ahLst/>
              <a:cxnLst/>
              <a:rect l="l" t="t" r="r" b="b"/>
              <a:pathLst>
                <a:path w="1449" h="468" extrusionOk="0">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21"/>
            <p:cNvSpPr/>
            <p:nvPr/>
          </p:nvSpPr>
          <p:spPr>
            <a:xfrm>
              <a:off x="4692611" y="66528"/>
              <a:ext cx="18594" cy="6006"/>
            </a:xfrm>
            <a:custGeom>
              <a:avLst/>
              <a:gdLst/>
              <a:ahLst/>
              <a:cxnLst/>
              <a:rect l="l" t="t" r="r" b="b"/>
              <a:pathLst>
                <a:path w="1449" h="468" extrusionOk="0">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21"/>
            <p:cNvSpPr/>
            <p:nvPr/>
          </p:nvSpPr>
          <p:spPr>
            <a:xfrm>
              <a:off x="4642256" y="66528"/>
              <a:ext cx="18594" cy="6006"/>
            </a:xfrm>
            <a:custGeom>
              <a:avLst/>
              <a:gdLst/>
              <a:ahLst/>
              <a:cxnLst/>
              <a:rect l="l" t="t" r="r" b="b"/>
              <a:pathLst>
                <a:path w="1449" h="468" extrusionOk="0">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21"/>
            <p:cNvSpPr/>
            <p:nvPr/>
          </p:nvSpPr>
          <p:spPr>
            <a:xfrm>
              <a:off x="4667434" y="75818"/>
              <a:ext cx="18594" cy="6006"/>
            </a:xfrm>
            <a:custGeom>
              <a:avLst/>
              <a:gdLst/>
              <a:ahLst/>
              <a:cxnLst/>
              <a:rect l="l" t="t" r="r" b="b"/>
              <a:pathLst>
                <a:path w="1449" h="468" extrusionOk="0">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21"/>
            <p:cNvSpPr/>
            <p:nvPr/>
          </p:nvSpPr>
          <p:spPr>
            <a:xfrm>
              <a:off x="4671925" y="195045"/>
              <a:ext cx="88724" cy="33916"/>
            </a:xfrm>
            <a:custGeom>
              <a:avLst/>
              <a:gdLst/>
              <a:ahLst/>
              <a:cxnLst/>
              <a:rect l="l" t="t" r="r" b="b"/>
              <a:pathLst>
                <a:path w="6914" h="2643" extrusionOk="0">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21"/>
            <p:cNvSpPr/>
            <p:nvPr/>
          </p:nvSpPr>
          <p:spPr>
            <a:xfrm>
              <a:off x="4726168" y="166313"/>
              <a:ext cx="24292" cy="16207"/>
            </a:xfrm>
            <a:custGeom>
              <a:avLst/>
              <a:gdLst/>
              <a:ahLst/>
              <a:cxnLst/>
              <a:rect l="l" t="t" r="r" b="b"/>
              <a:pathLst>
                <a:path w="1893" h="1263" fill="none" extrusionOk="0">
                  <a:moveTo>
                    <a:pt x="1892" y="1262"/>
                  </a:moveTo>
                  <a:cubicBezTo>
                    <a:pt x="1892" y="1"/>
                    <a:pt x="1" y="1"/>
                    <a:pt x="1" y="1262"/>
                  </a:cubicBez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21"/>
            <p:cNvSpPr/>
            <p:nvPr/>
          </p:nvSpPr>
          <p:spPr>
            <a:xfrm>
              <a:off x="4681524" y="166313"/>
              <a:ext cx="24587" cy="16207"/>
            </a:xfrm>
            <a:custGeom>
              <a:avLst/>
              <a:gdLst/>
              <a:ahLst/>
              <a:cxnLst/>
              <a:rect l="l" t="t" r="r" b="b"/>
              <a:pathLst>
                <a:path w="1916" h="1263" fill="none" extrusionOk="0">
                  <a:moveTo>
                    <a:pt x="1915" y="1262"/>
                  </a:moveTo>
                  <a:lnTo>
                    <a:pt x="1915" y="1262"/>
                  </a:lnTo>
                  <a:cubicBezTo>
                    <a:pt x="1915" y="1"/>
                    <a:pt x="0" y="1"/>
                    <a:pt x="0" y="1262"/>
                  </a:cubicBez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4"/>
        <p:cNvGrpSpPr/>
        <p:nvPr/>
      </p:nvGrpSpPr>
      <p:grpSpPr>
        <a:xfrm>
          <a:off x="0" y="0"/>
          <a:ext cx="0" cy="0"/>
          <a:chOff x="0" y="0"/>
          <a:chExt cx="0" cy="0"/>
        </a:xfrm>
      </p:grpSpPr>
      <p:sp>
        <p:nvSpPr>
          <p:cNvPr id="3025" name="Google Shape;3025;p124"/>
          <p:cNvSpPr/>
          <p:nvPr/>
        </p:nvSpPr>
        <p:spPr>
          <a:xfrm>
            <a:off x="4374762" y="3618675"/>
            <a:ext cx="3778800" cy="7257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24"/>
          <p:cNvSpPr/>
          <p:nvPr/>
        </p:nvSpPr>
        <p:spPr>
          <a:xfrm>
            <a:off x="4343400" y="3618675"/>
            <a:ext cx="63000" cy="72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24"/>
          <p:cNvSpPr txBox="1">
            <a:spLocks noGrp="1"/>
          </p:cNvSpPr>
          <p:nvPr>
            <p:ph type="title"/>
          </p:nvPr>
        </p:nvSpPr>
        <p:spPr>
          <a:xfrm>
            <a:off x="761950" y="809575"/>
            <a:ext cx="31752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Together, as a team</a:t>
            </a:r>
            <a:endParaRPr/>
          </a:p>
        </p:txBody>
      </p:sp>
      <p:sp>
        <p:nvSpPr>
          <p:cNvPr id="3028" name="Google Shape;3028;p124"/>
          <p:cNvSpPr txBox="1">
            <a:spLocks noGrp="1"/>
          </p:cNvSpPr>
          <p:nvPr>
            <p:ph type="body" idx="4294967295"/>
          </p:nvPr>
        </p:nvSpPr>
        <p:spPr>
          <a:xfrm>
            <a:off x="761825" y="1514275"/>
            <a:ext cx="3039600" cy="813900"/>
          </a:xfrm>
          <a:prstGeom prst="rect">
            <a:avLst/>
          </a:prstGeom>
        </p:spPr>
        <p:txBody>
          <a:bodyPr spcFirstLastPara="1" wrap="square" lIns="0" tIns="0" rIns="228600" bIns="0" anchor="t" anchorCtr="0">
            <a:noAutofit/>
          </a:bodyPr>
          <a:lstStyle/>
          <a:p>
            <a:pPr marL="0" lvl="0" indent="0" algn="l" rtl="0">
              <a:lnSpc>
                <a:spcPct val="120000"/>
              </a:lnSpc>
              <a:spcBef>
                <a:spcPts val="0"/>
              </a:spcBef>
              <a:spcAft>
                <a:spcPts val="500"/>
              </a:spcAft>
              <a:buNone/>
            </a:pPr>
            <a:r>
              <a:rPr lang="en">
                <a:solidFill>
                  <a:srgbClr val="434343"/>
                </a:solidFill>
              </a:rPr>
              <a:t>Set up online channel for attendees. Pick one that works in your community. Use this channel to share the slides and encourage your attendees to complete the labs at home.</a:t>
            </a:r>
            <a:endParaRPr>
              <a:solidFill>
                <a:srgbClr val="434343"/>
              </a:solidFill>
            </a:endParaRPr>
          </a:p>
        </p:txBody>
      </p:sp>
      <p:sp>
        <p:nvSpPr>
          <p:cNvPr id="3029" name="Google Shape;3029;p124"/>
          <p:cNvSpPr txBox="1">
            <a:spLocks noGrp="1"/>
          </p:cNvSpPr>
          <p:nvPr>
            <p:ph type="body" idx="4294967295"/>
          </p:nvPr>
        </p:nvSpPr>
        <p:spPr>
          <a:xfrm>
            <a:off x="4320750" y="1514275"/>
            <a:ext cx="3280500" cy="1843200"/>
          </a:xfrm>
          <a:prstGeom prst="rect">
            <a:avLst/>
          </a:prstGeom>
        </p:spPr>
        <p:txBody>
          <a:bodyPr spcFirstLastPara="1" wrap="square" lIns="0" tIns="0" rIns="228600" bIns="0" anchor="t" anchorCtr="0">
            <a:noAutofit/>
          </a:bodyPr>
          <a:lstStyle/>
          <a:p>
            <a:pPr marL="0" lvl="0" indent="0" algn="l" rtl="0">
              <a:lnSpc>
                <a:spcPct val="120000"/>
              </a:lnSpc>
              <a:spcBef>
                <a:spcPts val="0"/>
              </a:spcBef>
              <a:spcAft>
                <a:spcPts val="0"/>
              </a:spcAft>
              <a:buNone/>
            </a:pPr>
            <a:r>
              <a:rPr lang="en">
                <a:solidFill>
                  <a:srgbClr val="434343"/>
                </a:solidFill>
              </a:rPr>
              <a:t>Make sure you invite your attendees to join the conversation! Some possibilities:</a:t>
            </a:r>
            <a:endParaRPr>
              <a:solidFill>
                <a:srgbClr val="434343"/>
              </a:solidFill>
            </a:endParaRPr>
          </a:p>
          <a:p>
            <a:pPr marL="457200" lvl="0" indent="-273050" algn="l" rtl="0">
              <a:lnSpc>
                <a:spcPct val="120000"/>
              </a:lnSpc>
              <a:spcBef>
                <a:spcPts val="500"/>
              </a:spcBef>
              <a:spcAft>
                <a:spcPts val="0"/>
              </a:spcAft>
              <a:buClr>
                <a:schemeClr val="accent4"/>
              </a:buClr>
              <a:buSzPts val="700"/>
              <a:buChar char="●"/>
            </a:pPr>
            <a:r>
              <a:rPr lang="en">
                <a:solidFill>
                  <a:srgbClr val="434343"/>
                </a:solidFill>
              </a:rPr>
              <a:t>Comments field on Meetup.com</a:t>
            </a:r>
            <a:endParaRPr>
              <a:solidFill>
                <a:srgbClr val="434343"/>
              </a:solidFill>
            </a:endParaRPr>
          </a:p>
          <a:p>
            <a:pPr marL="457200" lvl="0" indent="-273050" algn="l" rtl="0">
              <a:lnSpc>
                <a:spcPct val="120000"/>
              </a:lnSpc>
              <a:spcBef>
                <a:spcPts val="500"/>
              </a:spcBef>
              <a:spcAft>
                <a:spcPts val="0"/>
              </a:spcAft>
              <a:buClr>
                <a:schemeClr val="accent4"/>
              </a:buClr>
              <a:buSzPts val="700"/>
              <a:buChar char="●"/>
            </a:pPr>
            <a:r>
              <a:rPr lang="en">
                <a:solidFill>
                  <a:srgbClr val="434343"/>
                </a:solidFill>
              </a:rPr>
              <a:t>Facebook group</a:t>
            </a:r>
            <a:endParaRPr>
              <a:solidFill>
                <a:srgbClr val="434343"/>
              </a:solidFill>
            </a:endParaRPr>
          </a:p>
          <a:p>
            <a:pPr marL="457200" lvl="0" indent="-273050" algn="l" rtl="0">
              <a:lnSpc>
                <a:spcPct val="120000"/>
              </a:lnSpc>
              <a:spcBef>
                <a:spcPts val="500"/>
              </a:spcBef>
              <a:spcAft>
                <a:spcPts val="0"/>
              </a:spcAft>
              <a:buClr>
                <a:schemeClr val="accent4"/>
              </a:buClr>
              <a:buSzPts val="700"/>
              <a:buChar char="●"/>
            </a:pPr>
            <a:r>
              <a:rPr lang="en">
                <a:solidFill>
                  <a:srgbClr val="434343"/>
                </a:solidFill>
              </a:rPr>
              <a:t>Mailing list</a:t>
            </a:r>
            <a:endParaRPr>
              <a:solidFill>
                <a:srgbClr val="434343"/>
              </a:solidFill>
            </a:endParaRPr>
          </a:p>
          <a:p>
            <a:pPr marL="457200" lvl="0" indent="-273050" algn="l" rtl="0">
              <a:lnSpc>
                <a:spcPct val="120000"/>
              </a:lnSpc>
              <a:spcBef>
                <a:spcPts val="500"/>
              </a:spcBef>
              <a:spcAft>
                <a:spcPts val="0"/>
              </a:spcAft>
              <a:buClr>
                <a:schemeClr val="accent4"/>
              </a:buClr>
              <a:buSzPts val="700"/>
              <a:buChar char="●"/>
            </a:pPr>
            <a:r>
              <a:rPr lang="en">
                <a:solidFill>
                  <a:srgbClr val="434343"/>
                </a:solidFill>
              </a:rPr>
              <a:t>Slack channel</a:t>
            </a:r>
            <a:endParaRPr>
              <a:solidFill>
                <a:srgbClr val="434343"/>
              </a:solidFill>
            </a:endParaRPr>
          </a:p>
          <a:p>
            <a:pPr marL="457200" lvl="0" indent="-273050" algn="l" rtl="0">
              <a:lnSpc>
                <a:spcPct val="120000"/>
              </a:lnSpc>
              <a:spcBef>
                <a:spcPts val="500"/>
              </a:spcBef>
              <a:spcAft>
                <a:spcPts val="500"/>
              </a:spcAft>
              <a:buClr>
                <a:schemeClr val="accent4"/>
              </a:buClr>
              <a:buSzPts val="700"/>
              <a:buChar char="●"/>
            </a:pPr>
            <a:r>
              <a:rPr lang="en">
                <a:solidFill>
                  <a:srgbClr val="434343"/>
                </a:solidFill>
              </a:rPr>
              <a:t>Google+ community</a:t>
            </a:r>
            <a:endParaRPr>
              <a:solidFill>
                <a:schemeClr val="accent4"/>
              </a:solidFill>
            </a:endParaRPr>
          </a:p>
        </p:txBody>
      </p:sp>
      <p:sp>
        <p:nvSpPr>
          <p:cNvPr id="3030" name="Google Shape;3030;p124"/>
          <p:cNvSpPr/>
          <p:nvPr/>
        </p:nvSpPr>
        <p:spPr>
          <a:xfrm>
            <a:off x="1305304" y="3248814"/>
            <a:ext cx="90109" cy="180218"/>
          </a:xfrm>
          <a:custGeom>
            <a:avLst/>
            <a:gdLst/>
            <a:ahLst/>
            <a:cxnLst/>
            <a:rect l="l" t="t" r="r" b="b"/>
            <a:pathLst>
              <a:path w="7758" h="15516" extrusionOk="0">
                <a:moveTo>
                  <a:pt x="0" y="0"/>
                </a:moveTo>
                <a:lnTo>
                  <a:pt x="0" y="2886"/>
                </a:lnTo>
                <a:cubicBezTo>
                  <a:pt x="2678" y="2886"/>
                  <a:pt x="4872" y="5080"/>
                  <a:pt x="4872" y="7758"/>
                </a:cubicBezTo>
                <a:cubicBezTo>
                  <a:pt x="4872" y="10436"/>
                  <a:pt x="2678" y="12629"/>
                  <a:pt x="0" y="12629"/>
                </a:cubicBezTo>
                <a:lnTo>
                  <a:pt x="0" y="15515"/>
                </a:lnTo>
                <a:cubicBezTo>
                  <a:pt x="4272" y="15515"/>
                  <a:pt x="7758" y="12029"/>
                  <a:pt x="7758" y="7758"/>
                </a:cubicBezTo>
                <a:cubicBezTo>
                  <a:pt x="7758" y="3487"/>
                  <a:pt x="4272" y="0"/>
                  <a:pt x="0"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24"/>
          <p:cNvSpPr/>
          <p:nvPr/>
        </p:nvSpPr>
        <p:spPr>
          <a:xfrm>
            <a:off x="1087583" y="3197866"/>
            <a:ext cx="236795" cy="325824"/>
          </a:xfrm>
          <a:custGeom>
            <a:avLst/>
            <a:gdLst/>
            <a:ahLst/>
            <a:cxnLst/>
            <a:rect l="l" t="t" r="r" b="b"/>
            <a:pathLst>
              <a:path w="20387" h="28052" extrusionOk="0">
                <a:moveTo>
                  <a:pt x="24" y="1"/>
                </a:moveTo>
                <a:lnTo>
                  <a:pt x="24" y="22349"/>
                </a:lnTo>
                <a:cubicBezTo>
                  <a:pt x="1" y="25512"/>
                  <a:pt x="2563" y="28052"/>
                  <a:pt x="5703" y="28052"/>
                </a:cubicBezTo>
                <a:lnTo>
                  <a:pt x="14684" y="28052"/>
                </a:lnTo>
                <a:cubicBezTo>
                  <a:pt x="17824" y="28052"/>
                  <a:pt x="20387" y="25512"/>
                  <a:pt x="20387" y="22349"/>
                </a:cubicBezTo>
                <a:lnTo>
                  <a:pt x="20387" y="1"/>
                </a:ln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24"/>
          <p:cNvSpPr/>
          <p:nvPr/>
        </p:nvSpPr>
        <p:spPr>
          <a:xfrm>
            <a:off x="1146836" y="3397616"/>
            <a:ext cx="22812" cy="22812"/>
          </a:xfrm>
          <a:custGeom>
            <a:avLst/>
            <a:gdLst/>
            <a:ahLst/>
            <a:cxnLst/>
            <a:rect l="l" t="t" r="r" b="b"/>
            <a:pathLst>
              <a:path w="1964" h="1964" extrusionOk="0">
                <a:moveTo>
                  <a:pt x="971" y="1"/>
                </a:moveTo>
                <a:cubicBezTo>
                  <a:pt x="440" y="1"/>
                  <a:pt x="1" y="440"/>
                  <a:pt x="1" y="994"/>
                </a:cubicBezTo>
                <a:cubicBezTo>
                  <a:pt x="1" y="1525"/>
                  <a:pt x="440" y="1963"/>
                  <a:pt x="971" y="1963"/>
                </a:cubicBezTo>
                <a:cubicBezTo>
                  <a:pt x="1525" y="1963"/>
                  <a:pt x="1963" y="1525"/>
                  <a:pt x="1963" y="994"/>
                </a:cubicBezTo>
                <a:cubicBezTo>
                  <a:pt x="1963" y="440"/>
                  <a:pt x="1525" y="1"/>
                  <a:pt x="971"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24"/>
          <p:cNvSpPr/>
          <p:nvPr/>
        </p:nvSpPr>
        <p:spPr>
          <a:xfrm>
            <a:off x="1107965" y="3397616"/>
            <a:ext cx="22800" cy="22812"/>
          </a:xfrm>
          <a:custGeom>
            <a:avLst/>
            <a:gdLst/>
            <a:ahLst/>
            <a:cxnLst/>
            <a:rect l="l" t="t" r="r" b="b"/>
            <a:pathLst>
              <a:path w="1963" h="1964" extrusionOk="0">
                <a:moveTo>
                  <a:pt x="993" y="1"/>
                </a:moveTo>
                <a:cubicBezTo>
                  <a:pt x="439" y="1"/>
                  <a:pt x="0" y="440"/>
                  <a:pt x="0" y="994"/>
                </a:cubicBezTo>
                <a:cubicBezTo>
                  <a:pt x="0" y="1525"/>
                  <a:pt x="439" y="1963"/>
                  <a:pt x="993" y="1963"/>
                </a:cubicBezTo>
                <a:cubicBezTo>
                  <a:pt x="1524" y="1963"/>
                  <a:pt x="1963" y="1525"/>
                  <a:pt x="1963" y="994"/>
                </a:cubicBezTo>
                <a:cubicBezTo>
                  <a:pt x="1963" y="440"/>
                  <a:pt x="1524" y="1"/>
                  <a:pt x="993"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24"/>
          <p:cNvSpPr/>
          <p:nvPr/>
        </p:nvSpPr>
        <p:spPr>
          <a:xfrm>
            <a:off x="1066400" y="3286882"/>
            <a:ext cx="184237" cy="158498"/>
          </a:xfrm>
          <a:custGeom>
            <a:avLst/>
            <a:gdLst/>
            <a:ahLst/>
            <a:cxnLst/>
            <a:rect l="l" t="t" r="r" b="b"/>
            <a:pathLst>
              <a:path w="15862" h="13646" extrusionOk="0">
                <a:moveTo>
                  <a:pt x="14892" y="1"/>
                </a:moveTo>
                <a:lnTo>
                  <a:pt x="14892" y="4526"/>
                </a:lnTo>
                <a:cubicBezTo>
                  <a:pt x="14892" y="4895"/>
                  <a:pt x="14892" y="5311"/>
                  <a:pt x="14892" y="5726"/>
                </a:cubicBezTo>
                <a:cubicBezTo>
                  <a:pt x="14938" y="7735"/>
                  <a:pt x="14984" y="9998"/>
                  <a:pt x="13599" y="11406"/>
                </a:cubicBezTo>
                <a:cubicBezTo>
                  <a:pt x="12722" y="12329"/>
                  <a:pt x="11290" y="12768"/>
                  <a:pt x="9282" y="12768"/>
                </a:cubicBezTo>
                <a:lnTo>
                  <a:pt x="1" y="12768"/>
                </a:lnTo>
                <a:lnTo>
                  <a:pt x="1" y="13645"/>
                </a:lnTo>
                <a:lnTo>
                  <a:pt x="9282" y="13645"/>
                </a:lnTo>
                <a:cubicBezTo>
                  <a:pt x="11544" y="13645"/>
                  <a:pt x="13160" y="13114"/>
                  <a:pt x="14222" y="12006"/>
                </a:cubicBezTo>
                <a:cubicBezTo>
                  <a:pt x="15862" y="10367"/>
                  <a:pt x="15815" y="7781"/>
                  <a:pt x="15769" y="5726"/>
                </a:cubicBezTo>
                <a:lnTo>
                  <a:pt x="15769" y="4526"/>
                </a:lnTo>
                <a:lnTo>
                  <a:pt x="15769"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24"/>
          <p:cNvSpPr/>
          <p:nvPr/>
        </p:nvSpPr>
        <p:spPr>
          <a:xfrm>
            <a:off x="1227551" y="3283398"/>
            <a:ext cx="32987" cy="9931"/>
          </a:xfrm>
          <a:custGeom>
            <a:avLst/>
            <a:gdLst/>
            <a:ahLst/>
            <a:cxnLst/>
            <a:rect l="l" t="t" r="r" b="b"/>
            <a:pathLst>
              <a:path w="2840" h="855" extrusionOk="0">
                <a:moveTo>
                  <a:pt x="0" y="1"/>
                </a:moveTo>
                <a:lnTo>
                  <a:pt x="0" y="855"/>
                </a:lnTo>
                <a:lnTo>
                  <a:pt x="2840" y="855"/>
                </a:lnTo>
                <a:lnTo>
                  <a:pt x="2840"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24"/>
          <p:cNvSpPr/>
          <p:nvPr/>
        </p:nvSpPr>
        <p:spPr>
          <a:xfrm>
            <a:off x="1909185" y="2508550"/>
            <a:ext cx="336983" cy="192880"/>
          </a:xfrm>
          <a:custGeom>
            <a:avLst/>
            <a:gdLst/>
            <a:ahLst/>
            <a:cxnLst/>
            <a:rect l="l" t="t" r="r" b="b"/>
            <a:pathLst>
              <a:path w="29044" h="16624" extrusionOk="0">
                <a:moveTo>
                  <a:pt x="2147" y="0"/>
                </a:moveTo>
                <a:cubicBezTo>
                  <a:pt x="970" y="0"/>
                  <a:pt x="0" y="970"/>
                  <a:pt x="0" y="2147"/>
                </a:cubicBezTo>
                <a:lnTo>
                  <a:pt x="0" y="16623"/>
                </a:lnTo>
                <a:lnTo>
                  <a:pt x="29044" y="16623"/>
                </a:lnTo>
                <a:lnTo>
                  <a:pt x="29044" y="2147"/>
                </a:lnTo>
                <a:cubicBezTo>
                  <a:pt x="29044" y="970"/>
                  <a:pt x="28097" y="23"/>
                  <a:pt x="26920"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24"/>
          <p:cNvSpPr/>
          <p:nvPr/>
        </p:nvSpPr>
        <p:spPr>
          <a:xfrm>
            <a:off x="1839260" y="2696327"/>
            <a:ext cx="475215" cy="51724"/>
          </a:xfrm>
          <a:custGeom>
            <a:avLst/>
            <a:gdLst/>
            <a:ahLst/>
            <a:cxnLst/>
            <a:rect l="l" t="t" r="r" b="b"/>
            <a:pathLst>
              <a:path w="40958" h="4458" extrusionOk="0">
                <a:moveTo>
                  <a:pt x="2060" y="1"/>
                </a:moveTo>
                <a:cubicBezTo>
                  <a:pt x="924" y="1"/>
                  <a:pt x="0" y="939"/>
                  <a:pt x="0" y="2079"/>
                </a:cubicBezTo>
                <a:cubicBezTo>
                  <a:pt x="0" y="3234"/>
                  <a:pt x="924" y="4157"/>
                  <a:pt x="2055" y="4157"/>
                </a:cubicBezTo>
                <a:lnTo>
                  <a:pt x="38856" y="4457"/>
                </a:lnTo>
                <a:cubicBezTo>
                  <a:pt x="40011" y="4457"/>
                  <a:pt x="40957" y="3534"/>
                  <a:pt x="40957" y="2379"/>
                </a:cubicBezTo>
                <a:cubicBezTo>
                  <a:pt x="40957" y="1225"/>
                  <a:pt x="40034" y="302"/>
                  <a:pt x="38902" y="278"/>
                </a:cubicBezTo>
                <a:lnTo>
                  <a:pt x="2101" y="1"/>
                </a:lnTo>
                <a:cubicBezTo>
                  <a:pt x="2088" y="1"/>
                  <a:pt x="2074" y="1"/>
                  <a:pt x="2060"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24"/>
          <p:cNvSpPr/>
          <p:nvPr/>
        </p:nvSpPr>
        <p:spPr>
          <a:xfrm>
            <a:off x="2100729" y="2565871"/>
            <a:ext cx="18761" cy="18773"/>
          </a:xfrm>
          <a:custGeom>
            <a:avLst/>
            <a:gdLst/>
            <a:ahLst/>
            <a:cxnLst/>
            <a:rect l="l" t="t" r="r" b="b"/>
            <a:pathLst>
              <a:path w="1617" h="1618" extrusionOk="0">
                <a:moveTo>
                  <a:pt x="809" y="1"/>
                </a:moveTo>
                <a:cubicBezTo>
                  <a:pt x="370" y="1"/>
                  <a:pt x="1" y="370"/>
                  <a:pt x="1" y="809"/>
                </a:cubicBezTo>
                <a:cubicBezTo>
                  <a:pt x="1" y="1271"/>
                  <a:pt x="370" y="1617"/>
                  <a:pt x="809" y="1617"/>
                </a:cubicBezTo>
                <a:cubicBezTo>
                  <a:pt x="1247" y="1617"/>
                  <a:pt x="1617" y="1271"/>
                  <a:pt x="1617" y="809"/>
                </a:cubicBezTo>
                <a:cubicBezTo>
                  <a:pt x="1617" y="370"/>
                  <a:pt x="1247" y="1"/>
                  <a:pt x="809"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24"/>
          <p:cNvSpPr/>
          <p:nvPr/>
        </p:nvSpPr>
        <p:spPr>
          <a:xfrm>
            <a:off x="2059478" y="2565871"/>
            <a:ext cx="18761" cy="18773"/>
          </a:xfrm>
          <a:custGeom>
            <a:avLst/>
            <a:gdLst/>
            <a:ahLst/>
            <a:cxnLst/>
            <a:rect l="l" t="t" r="r" b="b"/>
            <a:pathLst>
              <a:path w="1617" h="1618" extrusionOk="0">
                <a:moveTo>
                  <a:pt x="808" y="1"/>
                </a:moveTo>
                <a:cubicBezTo>
                  <a:pt x="346" y="1"/>
                  <a:pt x="0" y="370"/>
                  <a:pt x="0" y="809"/>
                </a:cubicBezTo>
                <a:cubicBezTo>
                  <a:pt x="0" y="1271"/>
                  <a:pt x="346" y="1617"/>
                  <a:pt x="808" y="1617"/>
                </a:cubicBezTo>
                <a:cubicBezTo>
                  <a:pt x="1247" y="1617"/>
                  <a:pt x="1616" y="1271"/>
                  <a:pt x="1616" y="809"/>
                </a:cubicBezTo>
                <a:cubicBezTo>
                  <a:pt x="1616" y="370"/>
                  <a:pt x="1247" y="1"/>
                  <a:pt x="808"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24"/>
          <p:cNvSpPr/>
          <p:nvPr/>
        </p:nvSpPr>
        <p:spPr>
          <a:xfrm>
            <a:off x="2002944" y="2604986"/>
            <a:ext cx="138499" cy="9920"/>
          </a:xfrm>
          <a:custGeom>
            <a:avLst/>
            <a:gdLst/>
            <a:ahLst/>
            <a:cxnLst/>
            <a:rect l="l" t="t" r="r" b="b"/>
            <a:pathLst>
              <a:path w="11937" h="855" extrusionOk="0">
                <a:moveTo>
                  <a:pt x="1" y="1"/>
                </a:moveTo>
                <a:lnTo>
                  <a:pt x="1" y="855"/>
                </a:lnTo>
                <a:lnTo>
                  <a:pt x="11937" y="855"/>
                </a:lnTo>
                <a:lnTo>
                  <a:pt x="11937"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24"/>
          <p:cNvSpPr/>
          <p:nvPr/>
        </p:nvSpPr>
        <p:spPr>
          <a:xfrm>
            <a:off x="2002944" y="2612760"/>
            <a:ext cx="43672" cy="39390"/>
          </a:xfrm>
          <a:custGeom>
            <a:avLst/>
            <a:gdLst/>
            <a:ahLst/>
            <a:cxnLst/>
            <a:rect l="l" t="t" r="r" b="b"/>
            <a:pathLst>
              <a:path w="3764" h="3395" extrusionOk="0">
                <a:moveTo>
                  <a:pt x="3764" y="0"/>
                </a:moveTo>
                <a:lnTo>
                  <a:pt x="1" y="46"/>
                </a:lnTo>
                <a:cubicBezTo>
                  <a:pt x="24" y="947"/>
                  <a:pt x="439" y="1801"/>
                  <a:pt x="1132" y="2401"/>
                </a:cubicBezTo>
                <a:cubicBezTo>
                  <a:pt x="1848" y="3048"/>
                  <a:pt x="2794" y="3394"/>
                  <a:pt x="3764" y="3394"/>
                </a:cubicBezTo>
                <a:lnTo>
                  <a:pt x="3764"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24"/>
          <p:cNvSpPr/>
          <p:nvPr/>
        </p:nvSpPr>
        <p:spPr>
          <a:xfrm>
            <a:off x="2042060" y="2612226"/>
            <a:ext cx="42338" cy="39646"/>
          </a:xfrm>
          <a:custGeom>
            <a:avLst/>
            <a:gdLst/>
            <a:ahLst/>
            <a:cxnLst/>
            <a:rect l="l" t="t" r="r" b="b"/>
            <a:pathLst>
              <a:path w="3649" h="3417" extrusionOk="0">
                <a:moveTo>
                  <a:pt x="0" y="0"/>
                </a:moveTo>
                <a:lnTo>
                  <a:pt x="0" y="3417"/>
                </a:lnTo>
                <a:lnTo>
                  <a:pt x="3648" y="3417"/>
                </a:lnTo>
                <a:lnTo>
                  <a:pt x="3648"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3" name="Google Shape;3043;p124"/>
          <p:cNvGrpSpPr/>
          <p:nvPr/>
        </p:nvGrpSpPr>
        <p:grpSpPr>
          <a:xfrm>
            <a:off x="2710523" y="3154791"/>
            <a:ext cx="356453" cy="401258"/>
            <a:chOff x="6750747" y="1940147"/>
            <a:chExt cx="422789" cy="475876"/>
          </a:xfrm>
        </p:grpSpPr>
        <p:sp>
          <p:nvSpPr>
            <p:cNvPr id="3044" name="Google Shape;3044;p124"/>
            <p:cNvSpPr/>
            <p:nvPr/>
          </p:nvSpPr>
          <p:spPr>
            <a:xfrm>
              <a:off x="6812935" y="1940147"/>
              <a:ext cx="295582" cy="269202"/>
            </a:xfrm>
            <a:custGeom>
              <a:avLst/>
              <a:gdLst/>
              <a:ahLst/>
              <a:cxnLst/>
              <a:rect l="l" t="t" r="r" b="b"/>
              <a:pathLst>
                <a:path w="21726" h="19787" extrusionOk="0">
                  <a:moveTo>
                    <a:pt x="10874" y="1"/>
                  </a:moveTo>
                  <a:cubicBezTo>
                    <a:pt x="4849" y="1"/>
                    <a:pt x="0" y="4918"/>
                    <a:pt x="93" y="10944"/>
                  </a:cubicBezTo>
                  <a:lnTo>
                    <a:pt x="93" y="19786"/>
                  </a:lnTo>
                  <a:lnTo>
                    <a:pt x="3856" y="19786"/>
                  </a:lnTo>
                  <a:lnTo>
                    <a:pt x="3856" y="10944"/>
                  </a:lnTo>
                  <a:cubicBezTo>
                    <a:pt x="3833" y="7065"/>
                    <a:pt x="6996" y="3926"/>
                    <a:pt x="10874" y="3926"/>
                  </a:cubicBezTo>
                  <a:cubicBezTo>
                    <a:pt x="14730" y="3926"/>
                    <a:pt x="17893" y="7065"/>
                    <a:pt x="17893" y="10944"/>
                  </a:cubicBezTo>
                  <a:lnTo>
                    <a:pt x="17893" y="19509"/>
                  </a:lnTo>
                  <a:lnTo>
                    <a:pt x="21633" y="19509"/>
                  </a:lnTo>
                  <a:lnTo>
                    <a:pt x="21633" y="10944"/>
                  </a:lnTo>
                  <a:cubicBezTo>
                    <a:pt x="21725" y="4918"/>
                    <a:pt x="16877" y="1"/>
                    <a:pt x="10874"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24"/>
            <p:cNvSpPr/>
            <p:nvPr/>
          </p:nvSpPr>
          <p:spPr>
            <a:xfrm>
              <a:off x="6983487" y="2178874"/>
              <a:ext cx="190048" cy="237149"/>
            </a:xfrm>
            <a:custGeom>
              <a:avLst/>
              <a:gdLst/>
              <a:ahLst/>
              <a:cxnLst/>
              <a:rect l="l" t="t" r="r" b="b"/>
              <a:pathLst>
                <a:path w="13969" h="17431" extrusionOk="0">
                  <a:moveTo>
                    <a:pt x="2425" y="0"/>
                  </a:moveTo>
                  <a:cubicBezTo>
                    <a:pt x="1086" y="0"/>
                    <a:pt x="1" y="1085"/>
                    <a:pt x="1" y="2424"/>
                  </a:cubicBezTo>
                  <a:lnTo>
                    <a:pt x="1" y="14984"/>
                  </a:lnTo>
                  <a:cubicBezTo>
                    <a:pt x="1" y="16346"/>
                    <a:pt x="1086" y="17431"/>
                    <a:pt x="2425" y="17431"/>
                  </a:cubicBezTo>
                  <a:lnTo>
                    <a:pt x="11544" y="17431"/>
                  </a:lnTo>
                  <a:cubicBezTo>
                    <a:pt x="12906" y="17431"/>
                    <a:pt x="13968" y="16346"/>
                    <a:pt x="13968" y="14984"/>
                  </a:cubicBezTo>
                  <a:lnTo>
                    <a:pt x="13968" y="2424"/>
                  </a:lnTo>
                  <a:cubicBezTo>
                    <a:pt x="13968" y="1085"/>
                    <a:pt x="12906" y="0"/>
                    <a:pt x="11544"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24"/>
            <p:cNvSpPr/>
            <p:nvPr/>
          </p:nvSpPr>
          <p:spPr>
            <a:xfrm>
              <a:off x="7025894" y="2233525"/>
              <a:ext cx="110581" cy="147641"/>
            </a:xfrm>
            <a:custGeom>
              <a:avLst/>
              <a:gdLst/>
              <a:ahLst/>
              <a:cxnLst/>
              <a:rect l="l" t="t" r="r" b="b"/>
              <a:pathLst>
                <a:path w="8128" h="10852" extrusionOk="0">
                  <a:moveTo>
                    <a:pt x="47" y="0"/>
                  </a:moveTo>
                  <a:cubicBezTo>
                    <a:pt x="23" y="0"/>
                    <a:pt x="0" y="23"/>
                    <a:pt x="0" y="46"/>
                  </a:cubicBezTo>
                  <a:lnTo>
                    <a:pt x="0" y="8704"/>
                  </a:lnTo>
                  <a:cubicBezTo>
                    <a:pt x="0" y="9881"/>
                    <a:pt x="970" y="10851"/>
                    <a:pt x="2148" y="10851"/>
                  </a:cubicBezTo>
                  <a:lnTo>
                    <a:pt x="6026" y="10851"/>
                  </a:lnTo>
                  <a:cubicBezTo>
                    <a:pt x="7181" y="10851"/>
                    <a:pt x="8127" y="9905"/>
                    <a:pt x="8127" y="8750"/>
                  </a:cubicBezTo>
                  <a:lnTo>
                    <a:pt x="8127"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24"/>
            <p:cNvSpPr/>
            <p:nvPr/>
          </p:nvSpPr>
          <p:spPr>
            <a:xfrm>
              <a:off x="6750747" y="2178874"/>
              <a:ext cx="185014" cy="237149"/>
            </a:xfrm>
            <a:custGeom>
              <a:avLst/>
              <a:gdLst/>
              <a:ahLst/>
              <a:cxnLst/>
              <a:rect l="l" t="t" r="r" b="b"/>
              <a:pathLst>
                <a:path w="13599" h="17431" extrusionOk="0">
                  <a:moveTo>
                    <a:pt x="2101" y="0"/>
                  </a:moveTo>
                  <a:cubicBezTo>
                    <a:pt x="947" y="0"/>
                    <a:pt x="0" y="923"/>
                    <a:pt x="0" y="2078"/>
                  </a:cubicBezTo>
                  <a:lnTo>
                    <a:pt x="0" y="15330"/>
                  </a:lnTo>
                  <a:cubicBezTo>
                    <a:pt x="0" y="16484"/>
                    <a:pt x="947" y="17431"/>
                    <a:pt x="2101" y="17431"/>
                  </a:cubicBezTo>
                  <a:lnTo>
                    <a:pt x="11521" y="17431"/>
                  </a:lnTo>
                  <a:cubicBezTo>
                    <a:pt x="12675" y="17431"/>
                    <a:pt x="13598" y="16484"/>
                    <a:pt x="13598" y="15330"/>
                  </a:cubicBezTo>
                  <a:lnTo>
                    <a:pt x="13598" y="2078"/>
                  </a:lnTo>
                  <a:cubicBezTo>
                    <a:pt x="13598" y="923"/>
                    <a:pt x="12675" y="0"/>
                    <a:pt x="11521"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24"/>
            <p:cNvSpPr/>
            <p:nvPr/>
          </p:nvSpPr>
          <p:spPr>
            <a:xfrm>
              <a:off x="7055730" y="2209336"/>
              <a:ext cx="23265" cy="11319"/>
            </a:xfrm>
            <a:custGeom>
              <a:avLst/>
              <a:gdLst/>
              <a:ahLst/>
              <a:cxnLst/>
              <a:rect l="l" t="t" r="r" b="b"/>
              <a:pathLst>
                <a:path w="1710" h="832" extrusionOk="0">
                  <a:moveTo>
                    <a:pt x="855" y="0"/>
                  </a:moveTo>
                  <a:cubicBezTo>
                    <a:pt x="428" y="0"/>
                    <a:pt x="1" y="278"/>
                    <a:pt x="1" y="832"/>
                  </a:cubicBezTo>
                  <a:lnTo>
                    <a:pt x="1709" y="832"/>
                  </a:lnTo>
                  <a:cubicBezTo>
                    <a:pt x="1709" y="278"/>
                    <a:pt x="1282" y="0"/>
                    <a:pt x="855"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24"/>
            <p:cNvSpPr/>
            <p:nvPr/>
          </p:nvSpPr>
          <p:spPr>
            <a:xfrm>
              <a:off x="7087620" y="2208792"/>
              <a:ext cx="23088" cy="11551"/>
            </a:xfrm>
            <a:custGeom>
              <a:avLst/>
              <a:gdLst/>
              <a:ahLst/>
              <a:cxnLst/>
              <a:rect l="l" t="t" r="r" b="b"/>
              <a:pathLst>
                <a:path w="1697" h="849" extrusionOk="0">
                  <a:moveTo>
                    <a:pt x="846" y="0"/>
                  </a:moveTo>
                  <a:cubicBezTo>
                    <a:pt x="421" y="0"/>
                    <a:pt x="0" y="283"/>
                    <a:pt x="12" y="849"/>
                  </a:cubicBezTo>
                  <a:lnTo>
                    <a:pt x="1697" y="849"/>
                  </a:lnTo>
                  <a:cubicBezTo>
                    <a:pt x="1697" y="283"/>
                    <a:pt x="1270" y="0"/>
                    <a:pt x="846"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124"/>
          <p:cNvGrpSpPr/>
          <p:nvPr/>
        </p:nvGrpSpPr>
        <p:grpSpPr>
          <a:xfrm>
            <a:off x="1917227" y="3918725"/>
            <a:ext cx="291994" cy="395658"/>
            <a:chOff x="7600449" y="3158899"/>
            <a:chExt cx="337526" cy="457356"/>
          </a:xfrm>
        </p:grpSpPr>
        <p:sp>
          <p:nvSpPr>
            <p:cNvPr id="3051" name="Google Shape;3051;p124"/>
            <p:cNvSpPr/>
            <p:nvPr/>
          </p:nvSpPr>
          <p:spPr>
            <a:xfrm>
              <a:off x="7600449" y="3457840"/>
              <a:ext cx="337526" cy="158415"/>
            </a:xfrm>
            <a:custGeom>
              <a:avLst/>
              <a:gdLst/>
              <a:ahLst/>
              <a:cxnLst/>
              <a:rect l="l" t="t" r="r" b="b"/>
              <a:pathLst>
                <a:path w="26089" h="12247" extrusionOk="0">
                  <a:moveTo>
                    <a:pt x="323" y="1"/>
                  </a:moveTo>
                  <a:lnTo>
                    <a:pt x="0" y="2587"/>
                  </a:lnTo>
                  <a:cubicBezTo>
                    <a:pt x="0" y="6373"/>
                    <a:pt x="1639" y="9120"/>
                    <a:pt x="4225" y="10875"/>
                  </a:cubicBezTo>
                  <a:cubicBezTo>
                    <a:pt x="6069" y="12116"/>
                    <a:pt x="8375" y="12246"/>
                    <a:pt x="10948" y="12246"/>
                  </a:cubicBezTo>
                  <a:cubicBezTo>
                    <a:pt x="11629" y="12246"/>
                    <a:pt x="12329" y="12237"/>
                    <a:pt x="13044" y="12237"/>
                  </a:cubicBezTo>
                  <a:cubicBezTo>
                    <a:pt x="13760" y="12237"/>
                    <a:pt x="14460" y="12246"/>
                    <a:pt x="15141" y="12246"/>
                  </a:cubicBezTo>
                  <a:cubicBezTo>
                    <a:pt x="17714" y="12246"/>
                    <a:pt x="20020" y="12116"/>
                    <a:pt x="21864" y="10875"/>
                  </a:cubicBezTo>
                  <a:cubicBezTo>
                    <a:pt x="24473" y="9120"/>
                    <a:pt x="26089" y="6373"/>
                    <a:pt x="26089" y="2587"/>
                  </a:cubicBezTo>
                  <a:lnTo>
                    <a:pt x="2576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24"/>
            <p:cNvSpPr/>
            <p:nvPr/>
          </p:nvSpPr>
          <p:spPr>
            <a:xfrm>
              <a:off x="7779952" y="3457840"/>
              <a:ext cx="13" cy="13"/>
            </a:xfrm>
            <a:custGeom>
              <a:avLst/>
              <a:gdLst/>
              <a:ahLst/>
              <a:cxnLst/>
              <a:rect l="l" t="t" r="r" b="b"/>
              <a:pathLst>
                <a:path w="1" h="1" extrusionOk="0">
                  <a:moveTo>
                    <a:pt x="1" y="1"/>
                  </a:moveTo>
                  <a:lnTo>
                    <a:pt x="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24"/>
            <p:cNvSpPr/>
            <p:nvPr/>
          </p:nvSpPr>
          <p:spPr>
            <a:xfrm>
              <a:off x="7604925" y="3158899"/>
              <a:ext cx="328871" cy="298941"/>
            </a:xfrm>
            <a:custGeom>
              <a:avLst/>
              <a:gdLst/>
              <a:ahLst/>
              <a:cxnLst/>
              <a:rect l="l" t="t" r="r" b="b"/>
              <a:pathLst>
                <a:path w="25420" h="23111" extrusionOk="0">
                  <a:moveTo>
                    <a:pt x="12745" y="1"/>
                  </a:moveTo>
                  <a:cubicBezTo>
                    <a:pt x="7550" y="1"/>
                    <a:pt x="3279" y="947"/>
                    <a:pt x="2817" y="2171"/>
                  </a:cubicBezTo>
                  <a:lnTo>
                    <a:pt x="1" y="23111"/>
                  </a:lnTo>
                  <a:lnTo>
                    <a:pt x="25420" y="23111"/>
                  </a:lnTo>
                  <a:lnTo>
                    <a:pt x="22672" y="2171"/>
                  </a:lnTo>
                  <a:cubicBezTo>
                    <a:pt x="22210" y="947"/>
                    <a:pt x="17962" y="1"/>
                    <a:pt x="12745"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24"/>
            <p:cNvSpPr/>
            <p:nvPr/>
          </p:nvSpPr>
          <p:spPr>
            <a:xfrm>
              <a:off x="7767714" y="3176517"/>
              <a:ext cx="19122" cy="6286"/>
            </a:xfrm>
            <a:custGeom>
              <a:avLst/>
              <a:gdLst/>
              <a:ahLst/>
              <a:cxnLst/>
              <a:rect l="l" t="t" r="r" b="b"/>
              <a:pathLst>
                <a:path w="1478" h="486" extrusionOk="0">
                  <a:moveTo>
                    <a:pt x="739" y="1"/>
                  </a:moveTo>
                  <a:cubicBezTo>
                    <a:pt x="346" y="1"/>
                    <a:pt x="0" y="116"/>
                    <a:pt x="0" y="232"/>
                  </a:cubicBezTo>
                  <a:cubicBezTo>
                    <a:pt x="0" y="370"/>
                    <a:pt x="346" y="486"/>
                    <a:pt x="739" y="486"/>
                  </a:cubicBezTo>
                  <a:cubicBezTo>
                    <a:pt x="1154" y="486"/>
                    <a:pt x="1478" y="370"/>
                    <a:pt x="1478" y="232"/>
                  </a:cubicBezTo>
                  <a:cubicBezTo>
                    <a:pt x="1478" y="116"/>
                    <a:pt x="1154" y="1"/>
                    <a:pt x="739"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24"/>
            <p:cNvSpPr/>
            <p:nvPr/>
          </p:nvSpPr>
          <p:spPr>
            <a:xfrm>
              <a:off x="7793394" y="3185184"/>
              <a:ext cx="19135" cy="5989"/>
            </a:xfrm>
            <a:custGeom>
              <a:avLst/>
              <a:gdLst/>
              <a:ahLst/>
              <a:cxnLst/>
              <a:rect l="l" t="t" r="r" b="b"/>
              <a:pathLst>
                <a:path w="1479" h="463" extrusionOk="0">
                  <a:moveTo>
                    <a:pt x="739" y="0"/>
                  </a:moveTo>
                  <a:cubicBezTo>
                    <a:pt x="324" y="0"/>
                    <a:pt x="1" y="116"/>
                    <a:pt x="1" y="231"/>
                  </a:cubicBezTo>
                  <a:cubicBezTo>
                    <a:pt x="1" y="370"/>
                    <a:pt x="324" y="462"/>
                    <a:pt x="739" y="462"/>
                  </a:cubicBezTo>
                  <a:cubicBezTo>
                    <a:pt x="1155" y="462"/>
                    <a:pt x="1478" y="370"/>
                    <a:pt x="1478" y="231"/>
                  </a:cubicBezTo>
                  <a:cubicBezTo>
                    <a:pt x="1478" y="116"/>
                    <a:pt x="1155" y="0"/>
                    <a:pt x="739"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24"/>
            <p:cNvSpPr/>
            <p:nvPr/>
          </p:nvSpPr>
          <p:spPr>
            <a:xfrm>
              <a:off x="7742318" y="3185184"/>
              <a:ext cx="19135" cy="5989"/>
            </a:xfrm>
            <a:custGeom>
              <a:avLst/>
              <a:gdLst/>
              <a:ahLst/>
              <a:cxnLst/>
              <a:rect l="l" t="t" r="r" b="b"/>
              <a:pathLst>
                <a:path w="1479" h="463" extrusionOk="0">
                  <a:moveTo>
                    <a:pt x="739" y="0"/>
                  </a:moveTo>
                  <a:cubicBezTo>
                    <a:pt x="324" y="0"/>
                    <a:pt x="1" y="116"/>
                    <a:pt x="1" y="231"/>
                  </a:cubicBezTo>
                  <a:cubicBezTo>
                    <a:pt x="1" y="370"/>
                    <a:pt x="324" y="462"/>
                    <a:pt x="739" y="462"/>
                  </a:cubicBezTo>
                  <a:cubicBezTo>
                    <a:pt x="1132" y="462"/>
                    <a:pt x="1478" y="370"/>
                    <a:pt x="1478" y="231"/>
                  </a:cubicBezTo>
                  <a:cubicBezTo>
                    <a:pt x="1478" y="116"/>
                    <a:pt x="1132" y="0"/>
                    <a:pt x="739"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24"/>
            <p:cNvSpPr/>
            <p:nvPr/>
          </p:nvSpPr>
          <p:spPr>
            <a:xfrm>
              <a:off x="7767714" y="3194744"/>
              <a:ext cx="19122" cy="5976"/>
            </a:xfrm>
            <a:custGeom>
              <a:avLst/>
              <a:gdLst/>
              <a:ahLst/>
              <a:cxnLst/>
              <a:rect l="l" t="t" r="r" b="b"/>
              <a:pathLst>
                <a:path w="1478" h="462" extrusionOk="0">
                  <a:moveTo>
                    <a:pt x="739" y="0"/>
                  </a:moveTo>
                  <a:cubicBezTo>
                    <a:pt x="346" y="0"/>
                    <a:pt x="0" y="92"/>
                    <a:pt x="0" y="231"/>
                  </a:cubicBezTo>
                  <a:cubicBezTo>
                    <a:pt x="0" y="369"/>
                    <a:pt x="346" y="462"/>
                    <a:pt x="739" y="462"/>
                  </a:cubicBezTo>
                  <a:cubicBezTo>
                    <a:pt x="1154" y="462"/>
                    <a:pt x="1478" y="369"/>
                    <a:pt x="1478" y="231"/>
                  </a:cubicBezTo>
                  <a:cubicBezTo>
                    <a:pt x="1478" y="92"/>
                    <a:pt x="1154" y="0"/>
                    <a:pt x="739"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24"/>
            <p:cNvSpPr/>
            <p:nvPr/>
          </p:nvSpPr>
          <p:spPr>
            <a:xfrm>
              <a:off x="7772487" y="3315652"/>
              <a:ext cx="90213" cy="34394"/>
            </a:xfrm>
            <a:custGeom>
              <a:avLst/>
              <a:gdLst/>
              <a:ahLst/>
              <a:cxnLst/>
              <a:rect l="l" t="t" r="r" b="b"/>
              <a:pathLst>
                <a:path w="6973" h="2659" extrusionOk="0">
                  <a:moveTo>
                    <a:pt x="1306" y="1"/>
                  </a:moveTo>
                  <a:cubicBezTo>
                    <a:pt x="963" y="1"/>
                    <a:pt x="627" y="137"/>
                    <a:pt x="370" y="373"/>
                  </a:cubicBezTo>
                  <a:cubicBezTo>
                    <a:pt x="116" y="627"/>
                    <a:pt x="0" y="1966"/>
                    <a:pt x="0" y="2404"/>
                  </a:cubicBezTo>
                  <a:lnTo>
                    <a:pt x="0" y="2658"/>
                  </a:lnTo>
                  <a:lnTo>
                    <a:pt x="2679" y="2658"/>
                  </a:lnTo>
                  <a:lnTo>
                    <a:pt x="2840" y="2174"/>
                  </a:lnTo>
                  <a:lnTo>
                    <a:pt x="3071" y="2658"/>
                  </a:lnTo>
                  <a:lnTo>
                    <a:pt x="5357" y="2658"/>
                  </a:lnTo>
                  <a:lnTo>
                    <a:pt x="5518" y="2012"/>
                  </a:lnTo>
                  <a:lnTo>
                    <a:pt x="5611" y="2658"/>
                  </a:lnTo>
                  <a:lnTo>
                    <a:pt x="6973" y="2658"/>
                  </a:lnTo>
                  <a:lnTo>
                    <a:pt x="6973" y="2404"/>
                  </a:lnTo>
                  <a:cubicBezTo>
                    <a:pt x="6973" y="1966"/>
                    <a:pt x="6857" y="627"/>
                    <a:pt x="6603" y="373"/>
                  </a:cubicBezTo>
                  <a:cubicBezTo>
                    <a:pt x="6346" y="137"/>
                    <a:pt x="6010" y="1"/>
                    <a:pt x="5667" y="1"/>
                  </a:cubicBezTo>
                  <a:cubicBezTo>
                    <a:pt x="5641" y="1"/>
                    <a:pt x="5614" y="2"/>
                    <a:pt x="5588" y="3"/>
                  </a:cubicBezTo>
                  <a:lnTo>
                    <a:pt x="1386" y="3"/>
                  </a:lnTo>
                  <a:cubicBezTo>
                    <a:pt x="1359" y="2"/>
                    <a:pt x="1332" y="1"/>
                    <a:pt x="1306"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24"/>
            <p:cNvSpPr/>
            <p:nvPr/>
          </p:nvSpPr>
          <p:spPr>
            <a:xfrm>
              <a:off x="7821765" y="3285900"/>
              <a:ext cx="36160" cy="17255"/>
            </a:xfrm>
            <a:custGeom>
              <a:avLst/>
              <a:gdLst/>
              <a:ahLst/>
              <a:cxnLst/>
              <a:rect l="l" t="t" r="r" b="b"/>
              <a:pathLst>
                <a:path w="2795" h="1334" extrusionOk="0">
                  <a:moveTo>
                    <a:pt x="1398" y="0"/>
                  </a:moveTo>
                  <a:cubicBezTo>
                    <a:pt x="722" y="0"/>
                    <a:pt x="47" y="445"/>
                    <a:pt x="1" y="1334"/>
                  </a:cubicBezTo>
                  <a:lnTo>
                    <a:pt x="878" y="1334"/>
                  </a:lnTo>
                  <a:cubicBezTo>
                    <a:pt x="901" y="1011"/>
                    <a:pt x="1149" y="849"/>
                    <a:pt x="1398" y="849"/>
                  </a:cubicBezTo>
                  <a:cubicBezTo>
                    <a:pt x="1646" y="849"/>
                    <a:pt x="1894" y="1011"/>
                    <a:pt x="1917" y="1334"/>
                  </a:cubicBezTo>
                  <a:lnTo>
                    <a:pt x="2794" y="1334"/>
                  </a:lnTo>
                  <a:cubicBezTo>
                    <a:pt x="2748" y="445"/>
                    <a:pt x="2073" y="0"/>
                    <a:pt x="1398"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24"/>
            <p:cNvSpPr/>
            <p:nvPr/>
          </p:nvSpPr>
          <p:spPr>
            <a:xfrm>
              <a:off x="7776666" y="3285900"/>
              <a:ext cx="35863" cy="17255"/>
            </a:xfrm>
            <a:custGeom>
              <a:avLst/>
              <a:gdLst/>
              <a:ahLst/>
              <a:cxnLst/>
              <a:rect l="l" t="t" r="r" b="b"/>
              <a:pathLst>
                <a:path w="2772" h="1334" extrusionOk="0">
                  <a:moveTo>
                    <a:pt x="1386" y="0"/>
                  </a:moveTo>
                  <a:cubicBezTo>
                    <a:pt x="711" y="0"/>
                    <a:pt x="35" y="445"/>
                    <a:pt x="1" y="1334"/>
                  </a:cubicBezTo>
                  <a:lnTo>
                    <a:pt x="878" y="1334"/>
                  </a:lnTo>
                  <a:cubicBezTo>
                    <a:pt x="901" y="1011"/>
                    <a:pt x="1149" y="849"/>
                    <a:pt x="1397" y="849"/>
                  </a:cubicBezTo>
                  <a:cubicBezTo>
                    <a:pt x="1646" y="849"/>
                    <a:pt x="1894" y="1011"/>
                    <a:pt x="1917" y="1334"/>
                  </a:cubicBezTo>
                  <a:lnTo>
                    <a:pt x="2771" y="1334"/>
                  </a:lnTo>
                  <a:cubicBezTo>
                    <a:pt x="2736" y="445"/>
                    <a:pt x="2061" y="0"/>
                    <a:pt x="1386"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124"/>
          <p:cNvGrpSpPr/>
          <p:nvPr/>
        </p:nvGrpSpPr>
        <p:grpSpPr>
          <a:xfrm>
            <a:off x="1305285" y="3727980"/>
            <a:ext cx="296478" cy="405325"/>
            <a:chOff x="1305285" y="3670280"/>
            <a:chExt cx="296478" cy="405325"/>
          </a:xfrm>
        </p:grpSpPr>
        <p:sp>
          <p:nvSpPr>
            <p:cNvPr id="3062" name="Google Shape;3062;p124"/>
            <p:cNvSpPr/>
            <p:nvPr/>
          </p:nvSpPr>
          <p:spPr>
            <a:xfrm>
              <a:off x="1333122" y="3670280"/>
              <a:ext cx="268641" cy="405325"/>
            </a:xfrm>
            <a:custGeom>
              <a:avLst/>
              <a:gdLst/>
              <a:ahLst/>
              <a:cxnLst/>
              <a:rect l="l" t="t" r="r" b="b"/>
              <a:pathLst>
                <a:path w="22280" h="33616" extrusionOk="0">
                  <a:moveTo>
                    <a:pt x="2401" y="0"/>
                  </a:moveTo>
                  <a:cubicBezTo>
                    <a:pt x="1062" y="0"/>
                    <a:pt x="0" y="1062"/>
                    <a:pt x="0" y="2402"/>
                  </a:cubicBezTo>
                  <a:lnTo>
                    <a:pt x="0" y="31191"/>
                  </a:lnTo>
                  <a:cubicBezTo>
                    <a:pt x="0" y="32530"/>
                    <a:pt x="1062" y="33615"/>
                    <a:pt x="2401" y="33615"/>
                  </a:cubicBezTo>
                  <a:lnTo>
                    <a:pt x="19878" y="33615"/>
                  </a:lnTo>
                  <a:cubicBezTo>
                    <a:pt x="21217" y="33615"/>
                    <a:pt x="22279" y="32530"/>
                    <a:pt x="22279" y="31191"/>
                  </a:cubicBezTo>
                  <a:lnTo>
                    <a:pt x="22279" y="2402"/>
                  </a:lnTo>
                  <a:cubicBezTo>
                    <a:pt x="22279" y="1062"/>
                    <a:pt x="21217" y="0"/>
                    <a:pt x="19878"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24"/>
            <p:cNvSpPr/>
            <p:nvPr/>
          </p:nvSpPr>
          <p:spPr>
            <a:xfrm>
              <a:off x="1333122" y="3693103"/>
              <a:ext cx="211018" cy="344640"/>
            </a:xfrm>
            <a:custGeom>
              <a:avLst/>
              <a:gdLst/>
              <a:ahLst/>
              <a:cxnLst/>
              <a:rect l="l" t="t" r="r" b="b"/>
              <a:pathLst>
                <a:path w="17501" h="28583" extrusionOk="0">
                  <a:moveTo>
                    <a:pt x="0" y="1"/>
                  </a:moveTo>
                  <a:lnTo>
                    <a:pt x="0" y="28583"/>
                  </a:lnTo>
                  <a:lnTo>
                    <a:pt x="15492" y="28583"/>
                  </a:lnTo>
                  <a:cubicBezTo>
                    <a:pt x="16600" y="28583"/>
                    <a:pt x="17500" y="27682"/>
                    <a:pt x="17500" y="26574"/>
                  </a:cubicBezTo>
                  <a:lnTo>
                    <a:pt x="17500" y="2032"/>
                  </a:lnTo>
                  <a:cubicBezTo>
                    <a:pt x="17500" y="924"/>
                    <a:pt x="16600" y="1"/>
                    <a:pt x="15492"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24"/>
            <p:cNvSpPr/>
            <p:nvPr/>
          </p:nvSpPr>
          <p:spPr>
            <a:xfrm>
              <a:off x="1326443" y="3852246"/>
              <a:ext cx="27841" cy="13999"/>
            </a:xfrm>
            <a:custGeom>
              <a:avLst/>
              <a:gdLst/>
              <a:ahLst/>
              <a:cxnLst/>
              <a:rect l="l" t="t" r="r" b="b"/>
              <a:pathLst>
                <a:path w="2309" h="1161" extrusionOk="0">
                  <a:moveTo>
                    <a:pt x="1154" y="1"/>
                  </a:moveTo>
                  <a:cubicBezTo>
                    <a:pt x="577" y="1"/>
                    <a:pt x="0" y="387"/>
                    <a:pt x="0" y="1161"/>
                  </a:cubicBezTo>
                  <a:lnTo>
                    <a:pt x="2309" y="1161"/>
                  </a:lnTo>
                  <a:cubicBezTo>
                    <a:pt x="2309" y="387"/>
                    <a:pt x="1732" y="1"/>
                    <a:pt x="1154"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24"/>
            <p:cNvSpPr/>
            <p:nvPr/>
          </p:nvSpPr>
          <p:spPr>
            <a:xfrm>
              <a:off x="1368746" y="3902702"/>
              <a:ext cx="81846" cy="56140"/>
            </a:xfrm>
            <a:custGeom>
              <a:avLst/>
              <a:gdLst/>
              <a:ahLst/>
              <a:cxnLst/>
              <a:rect l="l" t="t" r="r" b="b"/>
              <a:pathLst>
                <a:path w="6788" h="4656" extrusionOk="0">
                  <a:moveTo>
                    <a:pt x="0" y="0"/>
                  </a:moveTo>
                  <a:lnTo>
                    <a:pt x="0" y="1270"/>
                  </a:lnTo>
                  <a:cubicBezTo>
                    <a:pt x="22" y="3169"/>
                    <a:pt x="1551" y="4656"/>
                    <a:pt x="3415" y="4656"/>
                  </a:cubicBezTo>
                  <a:cubicBezTo>
                    <a:pt x="3523" y="4656"/>
                    <a:pt x="3631" y="4651"/>
                    <a:pt x="3740" y="4641"/>
                  </a:cubicBezTo>
                  <a:cubicBezTo>
                    <a:pt x="5495" y="4433"/>
                    <a:pt x="6788" y="2932"/>
                    <a:pt x="6765" y="1155"/>
                  </a:cubicBezTo>
                  <a:lnTo>
                    <a:pt x="6765"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24"/>
            <p:cNvSpPr/>
            <p:nvPr/>
          </p:nvSpPr>
          <p:spPr>
            <a:xfrm>
              <a:off x="1370977" y="3851414"/>
              <a:ext cx="27841" cy="13999"/>
            </a:xfrm>
            <a:custGeom>
              <a:avLst/>
              <a:gdLst/>
              <a:ahLst/>
              <a:cxnLst/>
              <a:rect l="l" t="t" r="r" b="b"/>
              <a:pathLst>
                <a:path w="2309" h="1161" extrusionOk="0">
                  <a:moveTo>
                    <a:pt x="1154" y="0"/>
                  </a:moveTo>
                  <a:cubicBezTo>
                    <a:pt x="577" y="0"/>
                    <a:pt x="0" y="387"/>
                    <a:pt x="0" y="1161"/>
                  </a:cubicBezTo>
                  <a:lnTo>
                    <a:pt x="2309" y="1161"/>
                  </a:lnTo>
                  <a:cubicBezTo>
                    <a:pt x="2309" y="387"/>
                    <a:pt x="1732" y="0"/>
                    <a:pt x="1154"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24"/>
            <p:cNvSpPr/>
            <p:nvPr/>
          </p:nvSpPr>
          <p:spPr>
            <a:xfrm>
              <a:off x="1305285" y="3843132"/>
              <a:ext cx="69053" cy="44830"/>
            </a:xfrm>
            <a:custGeom>
              <a:avLst/>
              <a:gdLst/>
              <a:ahLst/>
              <a:cxnLst/>
              <a:rect l="l" t="t" r="r" b="b"/>
              <a:pathLst>
                <a:path w="5727" h="3718" extrusionOk="0">
                  <a:moveTo>
                    <a:pt x="4872" y="855"/>
                  </a:moveTo>
                  <a:cubicBezTo>
                    <a:pt x="4826" y="1940"/>
                    <a:pt x="3948" y="2794"/>
                    <a:pt x="2863" y="2794"/>
                  </a:cubicBezTo>
                  <a:cubicBezTo>
                    <a:pt x="1778" y="2794"/>
                    <a:pt x="901" y="1940"/>
                    <a:pt x="855" y="855"/>
                  </a:cubicBezTo>
                  <a:close/>
                  <a:moveTo>
                    <a:pt x="0" y="1"/>
                  </a:moveTo>
                  <a:lnTo>
                    <a:pt x="0" y="832"/>
                  </a:lnTo>
                  <a:cubicBezTo>
                    <a:pt x="0" y="2425"/>
                    <a:pt x="1293" y="3695"/>
                    <a:pt x="2863" y="3718"/>
                  </a:cubicBezTo>
                  <a:cubicBezTo>
                    <a:pt x="4456" y="3695"/>
                    <a:pt x="5726" y="2425"/>
                    <a:pt x="5726" y="832"/>
                  </a:cubicBezTo>
                  <a:lnTo>
                    <a:pt x="572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24"/>
            <p:cNvSpPr/>
            <p:nvPr/>
          </p:nvSpPr>
          <p:spPr>
            <a:xfrm>
              <a:off x="1369301" y="3843132"/>
              <a:ext cx="69053" cy="47892"/>
            </a:xfrm>
            <a:custGeom>
              <a:avLst/>
              <a:gdLst/>
              <a:ahLst/>
              <a:cxnLst/>
              <a:rect l="l" t="t" r="r" b="b"/>
              <a:pathLst>
                <a:path w="5727" h="3972" extrusionOk="0">
                  <a:moveTo>
                    <a:pt x="4872" y="855"/>
                  </a:moveTo>
                  <a:lnTo>
                    <a:pt x="4872" y="1086"/>
                  </a:lnTo>
                  <a:cubicBezTo>
                    <a:pt x="4826" y="2171"/>
                    <a:pt x="3948" y="3025"/>
                    <a:pt x="2863" y="3025"/>
                  </a:cubicBezTo>
                  <a:cubicBezTo>
                    <a:pt x="1778" y="3025"/>
                    <a:pt x="901" y="2171"/>
                    <a:pt x="855" y="1086"/>
                  </a:cubicBezTo>
                  <a:lnTo>
                    <a:pt x="855" y="855"/>
                  </a:lnTo>
                  <a:close/>
                  <a:moveTo>
                    <a:pt x="1" y="1"/>
                  </a:moveTo>
                  <a:lnTo>
                    <a:pt x="1" y="1086"/>
                  </a:lnTo>
                  <a:cubicBezTo>
                    <a:pt x="1" y="2679"/>
                    <a:pt x="1293" y="3949"/>
                    <a:pt x="2863" y="3972"/>
                  </a:cubicBezTo>
                  <a:cubicBezTo>
                    <a:pt x="4456" y="3949"/>
                    <a:pt x="5726" y="2679"/>
                    <a:pt x="5726" y="1086"/>
                  </a:cubicBezTo>
                  <a:lnTo>
                    <a:pt x="572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9" name="Google Shape;3069;p124"/>
          <p:cNvSpPr txBox="1">
            <a:spLocks noGrp="1"/>
          </p:cNvSpPr>
          <p:nvPr>
            <p:ph type="body" idx="4294967295"/>
          </p:nvPr>
        </p:nvSpPr>
        <p:spPr>
          <a:xfrm>
            <a:off x="4777200" y="3743225"/>
            <a:ext cx="2425500" cy="448200"/>
          </a:xfrm>
          <a:prstGeom prst="rect">
            <a:avLst/>
          </a:prstGeom>
        </p:spPr>
        <p:txBody>
          <a:bodyPr spcFirstLastPara="1" wrap="square" lIns="0" tIns="0" rIns="228600" bIns="0" anchor="ctr" anchorCtr="0">
            <a:noAutofit/>
          </a:bodyPr>
          <a:lstStyle/>
          <a:p>
            <a:pPr marL="0" lvl="0" indent="0" algn="l" rtl="0">
              <a:lnSpc>
                <a:spcPct val="120000"/>
              </a:lnSpc>
              <a:spcBef>
                <a:spcPts val="0"/>
              </a:spcBef>
              <a:spcAft>
                <a:spcPts val="0"/>
              </a:spcAft>
              <a:buNone/>
            </a:pPr>
            <a:r>
              <a:rPr lang="en">
                <a:solidFill>
                  <a:srgbClr val="434343"/>
                </a:solidFill>
                <a:latin typeface="Google Sans"/>
                <a:ea typeface="Google Sans"/>
                <a:cs typeface="Google Sans"/>
                <a:sym typeface="Google Sans"/>
              </a:rPr>
              <a:t>Remind attendees to post using</a:t>
            </a:r>
            <a:r>
              <a:rPr lang="en">
                <a:solidFill>
                  <a:schemeClr val="accent4"/>
                </a:solidFill>
                <a:latin typeface="Google Sans"/>
                <a:ea typeface="Google Sans"/>
                <a:cs typeface="Google Sans"/>
                <a:sym typeface="Google Sans"/>
              </a:rPr>
              <a:t> #CloudStudyJam19</a:t>
            </a:r>
            <a:endParaRPr>
              <a:solidFill>
                <a:schemeClr val="accent4"/>
              </a:solidFill>
              <a:latin typeface="Google Sans"/>
              <a:ea typeface="Google Sans"/>
              <a:cs typeface="Google Sans"/>
              <a:sym typeface="Google Sans"/>
            </a:endParaRPr>
          </a:p>
        </p:txBody>
      </p:sp>
      <p:grpSp>
        <p:nvGrpSpPr>
          <p:cNvPr id="3070" name="Google Shape;3070;p124"/>
          <p:cNvGrpSpPr/>
          <p:nvPr/>
        </p:nvGrpSpPr>
        <p:grpSpPr>
          <a:xfrm>
            <a:off x="2447791" y="3825896"/>
            <a:ext cx="425648" cy="209750"/>
            <a:chOff x="2844874" y="2612994"/>
            <a:chExt cx="490434" cy="241675"/>
          </a:xfrm>
        </p:grpSpPr>
        <p:sp>
          <p:nvSpPr>
            <p:cNvPr id="3071" name="Google Shape;3071;p124"/>
            <p:cNvSpPr/>
            <p:nvPr/>
          </p:nvSpPr>
          <p:spPr>
            <a:xfrm>
              <a:off x="2852659" y="2613292"/>
              <a:ext cx="482649" cy="241378"/>
            </a:xfrm>
            <a:custGeom>
              <a:avLst/>
              <a:gdLst/>
              <a:ahLst/>
              <a:cxnLst/>
              <a:rect l="l" t="t" r="r" b="b"/>
              <a:pathLst>
                <a:path w="37263" h="18632" extrusionOk="0">
                  <a:moveTo>
                    <a:pt x="0" y="0"/>
                  </a:moveTo>
                  <a:cubicBezTo>
                    <a:pt x="0" y="10274"/>
                    <a:pt x="8335" y="18631"/>
                    <a:pt x="18632" y="18631"/>
                  </a:cubicBezTo>
                  <a:cubicBezTo>
                    <a:pt x="28928" y="18631"/>
                    <a:pt x="37263" y="10274"/>
                    <a:pt x="37263"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24"/>
            <p:cNvSpPr/>
            <p:nvPr/>
          </p:nvSpPr>
          <p:spPr>
            <a:xfrm>
              <a:off x="2844874" y="2612994"/>
              <a:ext cx="243429" cy="227321"/>
            </a:xfrm>
            <a:custGeom>
              <a:avLst/>
              <a:gdLst/>
              <a:ahLst/>
              <a:cxnLst/>
              <a:rect l="l" t="t" r="r" b="b"/>
              <a:pathLst>
                <a:path w="18794" h="17547" extrusionOk="0">
                  <a:moveTo>
                    <a:pt x="1" y="0"/>
                  </a:moveTo>
                  <a:lnTo>
                    <a:pt x="1" y="17546"/>
                  </a:lnTo>
                  <a:lnTo>
                    <a:pt x="18794"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24"/>
            <p:cNvSpPr/>
            <p:nvPr/>
          </p:nvSpPr>
          <p:spPr>
            <a:xfrm>
              <a:off x="3198365" y="2693436"/>
              <a:ext cx="30801" cy="31118"/>
            </a:xfrm>
            <a:custGeom>
              <a:avLst/>
              <a:gdLst/>
              <a:ahLst/>
              <a:cxnLst/>
              <a:rect l="l" t="t" r="r" b="b"/>
              <a:pathLst>
                <a:path w="2378" h="2402" extrusionOk="0">
                  <a:moveTo>
                    <a:pt x="1177" y="0"/>
                  </a:moveTo>
                  <a:cubicBezTo>
                    <a:pt x="531" y="0"/>
                    <a:pt x="0" y="531"/>
                    <a:pt x="0" y="1201"/>
                  </a:cubicBezTo>
                  <a:cubicBezTo>
                    <a:pt x="0" y="1871"/>
                    <a:pt x="531" y="2402"/>
                    <a:pt x="1177" y="2402"/>
                  </a:cubicBezTo>
                  <a:cubicBezTo>
                    <a:pt x="1847" y="2402"/>
                    <a:pt x="2378" y="1871"/>
                    <a:pt x="2378" y="1201"/>
                  </a:cubicBezTo>
                  <a:cubicBezTo>
                    <a:pt x="2378" y="531"/>
                    <a:pt x="1847" y="0"/>
                    <a:pt x="1177"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24"/>
            <p:cNvSpPr/>
            <p:nvPr/>
          </p:nvSpPr>
          <p:spPr>
            <a:xfrm>
              <a:off x="3265048" y="2697024"/>
              <a:ext cx="28418" cy="28423"/>
            </a:xfrm>
            <a:custGeom>
              <a:avLst/>
              <a:gdLst/>
              <a:ahLst/>
              <a:cxnLst/>
              <a:rect l="l" t="t" r="r" b="b"/>
              <a:pathLst>
                <a:path w="2194" h="2194" extrusionOk="0">
                  <a:moveTo>
                    <a:pt x="1109" y="1"/>
                  </a:moveTo>
                  <a:cubicBezTo>
                    <a:pt x="485" y="1"/>
                    <a:pt x="0" y="485"/>
                    <a:pt x="0" y="1109"/>
                  </a:cubicBezTo>
                  <a:cubicBezTo>
                    <a:pt x="0" y="1709"/>
                    <a:pt x="485" y="2194"/>
                    <a:pt x="1109" y="2194"/>
                  </a:cubicBezTo>
                  <a:cubicBezTo>
                    <a:pt x="1709" y="2194"/>
                    <a:pt x="2194" y="1709"/>
                    <a:pt x="2194" y="1109"/>
                  </a:cubicBezTo>
                  <a:cubicBezTo>
                    <a:pt x="2194" y="485"/>
                    <a:pt x="1709" y="1"/>
                    <a:pt x="1109"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24"/>
            <p:cNvSpPr/>
            <p:nvPr/>
          </p:nvSpPr>
          <p:spPr>
            <a:xfrm>
              <a:off x="3067979" y="2690146"/>
              <a:ext cx="245813" cy="75981"/>
            </a:xfrm>
            <a:custGeom>
              <a:avLst/>
              <a:gdLst/>
              <a:ahLst/>
              <a:cxnLst/>
              <a:rect l="l" t="t" r="r" b="b"/>
              <a:pathLst>
                <a:path w="18978" h="5865" extrusionOk="0">
                  <a:moveTo>
                    <a:pt x="0" y="1"/>
                  </a:moveTo>
                  <a:cubicBezTo>
                    <a:pt x="0" y="4295"/>
                    <a:pt x="3417" y="5865"/>
                    <a:pt x="5703" y="5865"/>
                  </a:cubicBezTo>
                  <a:cubicBezTo>
                    <a:pt x="7757" y="5865"/>
                    <a:pt x="18862" y="5772"/>
                    <a:pt x="18978" y="5772"/>
                  </a:cubicBezTo>
                  <a:lnTo>
                    <a:pt x="18978" y="4918"/>
                  </a:lnTo>
                  <a:cubicBezTo>
                    <a:pt x="18862" y="4918"/>
                    <a:pt x="7757" y="5010"/>
                    <a:pt x="5703" y="5010"/>
                  </a:cubicBezTo>
                  <a:cubicBezTo>
                    <a:pt x="3763" y="5010"/>
                    <a:pt x="877" y="3671"/>
                    <a:pt x="877"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24"/>
            <p:cNvSpPr/>
            <p:nvPr/>
          </p:nvSpPr>
          <p:spPr>
            <a:xfrm>
              <a:off x="3158288" y="2692245"/>
              <a:ext cx="74166" cy="48167"/>
            </a:xfrm>
            <a:custGeom>
              <a:avLst/>
              <a:gdLst/>
              <a:ahLst/>
              <a:cxnLst/>
              <a:rect l="l" t="t" r="r" b="b"/>
              <a:pathLst>
                <a:path w="5726" h="3718" extrusionOk="0">
                  <a:moveTo>
                    <a:pt x="4872" y="854"/>
                  </a:moveTo>
                  <a:cubicBezTo>
                    <a:pt x="4826" y="1939"/>
                    <a:pt x="3948" y="2794"/>
                    <a:pt x="2863" y="2794"/>
                  </a:cubicBezTo>
                  <a:cubicBezTo>
                    <a:pt x="1778" y="2794"/>
                    <a:pt x="901" y="1939"/>
                    <a:pt x="855" y="854"/>
                  </a:cubicBezTo>
                  <a:close/>
                  <a:moveTo>
                    <a:pt x="0" y="0"/>
                  </a:moveTo>
                  <a:lnTo>
                    <a:pt x="0" y="831"/>
                  </a:lnTo>
                  <a:cubicBezTo>
                    <a:pt x="0" y="2424"/>
                    <a:pt x="1270" y="3694"/>
                    <a:pt x="2863" y="3717"/>
                  </a:cubicBezTo>
                  <a:cubicBezTo>
                    <a:pt x="4433" y="3694"/>
                    <a:pt x="5726" y="2424"/>
                    <a:pt x="5726" y="831"/>
                  </a:cubicBezTo>
                  <a:lnTo>
                    <a:pt x="5726"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24"/>
            <p:cNvSpPr/>
            <p:nvPr/>
          </p:nvSpPr>
          <p:spPr>
            <a:xfrm>
              <a:off x="3227070" y="2692245"/>
              <a:ext cx="74166" cy="51457"/>
            </a:xfrm>
            <a:custGeom>
              <a:avLst/>
              <a:gdLst/>
              <a:ahLst/>
              <a:cxnLst/>
              <a:rect l="l" t="t" r="r" b="b"/>
              <a:pathLst>
                <a:path w="5726" h="3972" extrusionOk="0">
                  <a:moveTo>
                    <a:pt x="855" y="854"/>
                  </a:moveTo>
                  <a:lnTo>
                    <a:pt x="4872" y="877"/>
                  </a:lnTo>
                  <a:lnTo>
                    <a:pt x="4872" y="1108"/>
                  </a:lnTo>
                  <a:cubicBezTo>
                    <a:pt x="4826" y="2193"/>
                    <a:pt x="3948" y="3048"/>
                    <a:pt x="2863" y="3048"/>
                  </a:cubicBezTo>
                  <a:cubicBezTo>
                    <a:pt x="1778" y="3048"/>
                    <a:pt x="901" y="2193"/>
                    <a:pt x="855" y="1108"/>
                  </a:cubicBezTo>
                  <a:lnTo>
                    <a:pt x="855" y="854"/>
                  </a:lnTo>
                  <a:close/>
                  <a:moveTo>
                    <a:pt x="0" y="0"/>
                  </a:moveTo>
                  <a:lnTo>
                    <a:pt x="0" y="1085"/>
                  </a:lnTo>
                  <a:cubicBezTo>
                    <a:pt x="0" y="2678"/>
                    <a:pt x="1270" y="3948"/>
                    <a:pt x="2863" y="3971"/>
                  </a:cubicBezTo>
                  <a:cubicBezTo>
                    <a:pt x="4433" y="3948"/>
                    <a:pt x="5726" y="2678"/>
                    <a:pt x="5726" y="1108"/>
                  </a:cubicBezTo>
                  <a:lnTo>
                    <a:pt x="5726"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24"/>
            <p:cNvSpPr/>
            <p:nvPr/>
          </p:nvSpPr>
          <p:spPr>
            <a:xfrm>
              <a:off x="3101761" y="2690146"/>
              <a:ext cx="199171" cy="11077"/>
            </a:xfrm>
            <a:custGeom>
              <a:avLst/>
              <a:gdLst/>
              <a:ahLst/>
              <a:cxnLst/>
              <a:rect l="l" t="t" r="r" b="b"/>
              <a:pathLst>
                <a:path w="15377" h="855" extrusionOk="0">
                  <a:moveTo>
                    <a:pt x="1" y="1"/>
                  </a:moveTo>
                  <a:lnTo>
                    <a:pt x="1" y="855"/>
                  </a:lnTo>
                  <a:lnTo>
                    <a:pt x="15377" y="855"/>
                  </a:lnTo>
                  <a:lnTo>
                    <a:pt x="15377"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124"/>
          <p:cNvGrpSpPr/>
          <p:nvPr/>
        </p:nvGrpSpPr>
        <p:grpSpPr>
          <a:xfrm>
            <a:off x="1310722" y="2583409"/>
            <a:ext cx="313467" cy="410182"/>
            <a:chOff x="1846325" y="272750"/>
            <a:chExt cx="3913450" cy="5120875"/>
          </a:xfrm>
        </p:grpSpPr>
        <p:sp>
          <p:nvSpPr>
            <p:cNvPr id="3080" name="Google Shape;3080;p124"/>
            <p:cNvSpPr/>
            <p:nvPr/>
          </p:nvSpPr>
          <p:spPr>
            <a:xfrm>
              <a:off x="2443050" y="272750"/>
              <a:ext cx="2636750" cy="2831100"/>
            </a:xfrm>
            <a:custGeom>
              <a:avLst/>
              <a:gdLst/>
              <a:ahLst/>
              <a:cxnLst/>
              <a:rect l="l" t="t" r="r" b="b"/>
              <a:pathLst>
                <a:path w="105470" h="113244" extrusionOk="0">
                  <a:moveTo>
                    <a:pt x="52180" y="21097"/>
                  </a:moveTo>
                  <a:cubicBezTo>
                    <a:pt x="68277" y="21097"/>
                    <a:pt x="81600" y="34419"/>
                    <a:pt x="81322" y="50794"/>
                  </a:cubicBezTo>
                  <a:lnTo>
                    <a:pt x="81600" y="88541"/>
                  </a:lnTo>
                  <a:lnTo>
                    <a:pt x="23870" y="89096"/>
                  </a:lnTo>
                  <a:lnTo>
                    <a:pt x="23592" y="51349"/>
                  </a:lnTo>
                  <a:cubicBezTo>
                    <a:pt x="22759" y="34974"/>
                    <a:pt x="35804" y="21374"/>
                    <a:pt x="52180" y="21097"/>
                  </a:cubicBezTo>
                  <a:close/>
                  <a:moveTo>
                    <a:pt x="52426" y="0"/>
                  </a:moveTo>
                  <a:cubicBezTo>
                    <a:pt x="52251" y="0"/>
                    <a:pt x="52077" y="1"/>
                    <a:pt x="51902" y="3"/>
                  </a:cubicBezTo>
                  <a:cubicBezTo>
                    <a:pt x="23314" y="280"/>
                    <a:pt x="278" y="23039"/>
                    <a:pt x="0" y="51627"/>
                  </a:cubicBezTo>
                  <a:lnTo>
                    <a:pt x="555" y="113243"/>
                  </a:lnTo>
                  <a:lnTo>
                    <a:pt x="105469" y="111855"/>
                  </a:lnTo>
                  <a:lnTo>
                    <a:pt x="104914" y="50794"/>
                  </a:lnTo>
                  <a:cubicBezTo>
                    <a:pt x="103811" y="22381"/>
                    <a:pt x="80774" y="0"/>
                    <a:pt x="52426"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24"/>
            <p:cNvSpPr/>
            <p:nvPr/>
          </p:nvSpPr>
          <p:spPr>
            <a:xfrm>
              <a:off x="1846325" y="2478750"/>
              <a:ext cx="3913450" cy="2914875"/>
            </a:xfrm>
            <a:custGeom>
              <a:avLst/>
              <a:gdLst/>
              <a:ahLst/>
              <a:cxnLst/>
              <a:rect l="l" t="t" r="r" b="b"/>
              <a:pathLst>
                <a:path w="156538" h="116595" extrusionOk="0">
                  <a:moveTo>
                    <a:pt x="150899" y="0"/>
                  </a:moveTo>
                  <a:cubicBezTo>
                    <a:pt x="150745" y="0"/>
                    <a:pt x="150589" y="8"/>
                    <a:pt x="150432" y="24"/>
                  </a:cubicBezTo>
                  <a:lnTo>
                    <a:pt x="6106" y="1134"/>
                  </a:lnTo>
                  <a:cubicBezTo>
                    <a:pt x="2775" y="1134"/>
                    <a:pt x="0" y="3909"/>
                    <a:pt x="0" y="7240"/>
                  </a:cubicBezTo>
                  <a:lnTo>
                    <a:pt x="1110" y="110488"/>
                  </a:lnTo>
                  <a:cubicBezTo>
                    <a:pt x="1110" y="113819"/>
                    <a:pt x="3886" y="116594"/>
                    <a:pt x="7216" y="116594"/>
                  </a:cubicBezTo>
                  <a:lnTo>
                    <a:pt x="151542" y="115484"/>
                  </a:lnTo>
                  <a:cubicBezTo>
                    <a:pt x="154318" y="115207"/>
                    <a:pt x="156538" y="112986"/>
                    <a:pt x="156538" y="110211"/>
                  </a:cubicBezTo>
                  <a:lnTo>
                    <a:pt x="155428" y="4742"/>
                  </a:lnTo>
                  <a:cubicBezTo>
                    <a:pt x="155428" y="2124"/>
                    <a:pt x="153452" y="0"/>
                    <a:pt x="150899"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24"/>
            <p:cNvSpPr/>
            <p:nvPr/>
          </p:nvSpPr>
          <p:spPr>
            <a:xfrm>
              <a:off x="3983450" y="3672800"/>
              <a:ext cx="693900" cy="1179600"/>
            </a:xfrm>
            <a:custGeom>
              <a:avLst/>
              <a:gdLst/>
              <a:ahLst/>
              <a:cxnLst/>
              <a:rect l="l" t="t" r="r" b="b"/>
              <a:pathLst>
                <a:path w="27756" h="47184" extrusionOk="0">
                  <a:moveTo>
                    <a:pt x="0" y="0"/>
                  </a:moveTo>
                  <a:lnTo>
                    <a:pt x="0" y="33306"/>
                  </a:lnTo>
                  <a:cubicBezTo>
                    <a:pt x="0" y="40800"/>
                    <a:pt x="6384" y="47184"/>
                    <a:pt x="13878" y="47184"/>
                  </a:cubicBezTo>
                  <a:cubicBezTo>
                    <a:pt x="21649" y="46906"/>
                    <a:pt x="27478" y="40800"/>
                    <a:pt x="27755" y="33306"/>
                  </a:cubicBezTo>
                  <a:lnTo>
                    <a:pt x="27755"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24"/>
            <p:cNvSpPr/>
            <p:nvPr/>
          </p:nvSpPr>
          <p:spPr>
            <a:xfrm>
              <a:off x="4385900" y="3226975"/>
              <a:ext cx="395525" cy="202975"/>
            </a:xfrm>
            <a:custGeom>
              <a:avLst/>
              <a:gdLst/>
              <a:ahLst/>
              <a:cxnLst/>
              <a:rect l="l" t="t" r="r" b="b"/>
              <a:pathLst>
                <a:path w="15821" h="8119" extrusionOk="0">
                  <a:moveTo>
                    <a:pt x="7910" y="1"/>
                  </a:moveTo>
                  <a:cubicBezTo>
                    <a:pt x="3955" y="1"/>
                    <a:pt x="0" y="2707"/>
                    <a:pt x="0" y="8119"/>
                  </a:cubicBezTo>
                  <a:lnTo>
                    <a:pt x="4996" y="8119"/>
                  </a:lnTo>
                  <a:cubicBezTo>
                    <a:pt x="5135" y="6315"/>
                    <a:pt x="6453" y="5413"/>
                    <a:pt x="7806" y="5413"/>
                  </a:cubicBezTo>
                  <a:cubicBezTo>
                    <a:pt x="9159" y="5413"/>
                    <a:pt x="10547" y="6315"/>
                    <a:pt x="10825" y="8119"/>
                  </a:cubicBezTo>
                  <a:lnTo>
                    <a:pt x="15820" y="8119"/>
                  </a:lnTo>
                  <a:cubicBezTo>
                    <a:pt x="15820" y="2707"/>
                    <a:pt x="11865" y="1"/>
                    <a:pt x="7910"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24"/>
            <p:cNvSpPr/>
            <p:nvPr/>
          </p:nvSpPr>
          <p:spPr>
            <a:xfrm>
              <a:off x="3886300" y="3226975"/>
              <a:ext cx="395525" cy="202975"/>
            </a:xfrm>
            <a:custGeom>
              <a:avLst/>
              <a:gdLst/>
              <a:ahLst/>
              <a:cxnLst/>
              <a:rect l="l" t="t" r="r" b="b"/>
              <a:pathLst>
                <a:path w="15821" h="8119" extrusionOk="0">
                  <a:moveTo>
                    <a:pt x="7911" y="1"/>
                  </a:moveTo>
                  <a:cubicBezTo>
                    <a:pt x="3956" y="1"/>
                    <a:pt x="1" y="2707"/>
                    <a:pt x="1" y="8119"/>
                  </a:cubicBezTo>
                  <a:lnTo>
                    <a:pt x="4996" y="8119"/>
                  </a:lnTo>
                  <a:cubicBezTo>
                    <a:pt x="5135" y="6315"/>
                    <a:pt x="6523" y="5413"/>
                    <a:pt x="7911" y="5413"/>
                  </a:cubicBezTo>
                  <a:cubicBezTo>
                    <a:pt x="9298" y="5413"/>
                    <a:pt x="10686" y="6315"/>
                    <a:pt x="10825" y="8119"/>
                  </a:cubicBezTo>
                  <a:lnTo>
                    <a:pt x="15821" y="8119"/>
                  </a:lnTo>
                  <a:cubicBezTo>
                    <a:pt x="15821" y="2707"/>
                    <a:pt x="11866" y="1"/>
                    <a:pt x="7911"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85" name="Google Shape;3085;p124"/>
          <p:cNvPicPr preferRelativeResize="0"/>
          <p:nvPr/>
        </p:nvPicPr>
        <p:blipFill>
          <a:blip r:embed="rId3">
            <a:alphaModFix/>
          </a:blip>
          <a:stretch>
            <a:fillRect/>
          </a:stretch>
        </p:blipFill>
        <p:spPr>
          <a:xfrm>
            <a:off x="2529525" y="2625300"/>
            <a:ext cx="293425" cy="378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9"/>
        <p:cNvGrpSpPr/>
        <p:nvPr/>
      </p:nvGrpSpPr>
      <p:grpSpPr>
        <a:xfrm>
          <a:off x="0" y="0"/>
          <a:ext cx="0" cy="0"/>
          <a:chOff x="0" y="0"/>
          <a:chExt cx="0" cy="0"/>
        </a:xfrm>
      </p:grpSpPr>
      <p:sp>
        <p:nvSpPr>
          <p:cNvPr id="3090" name="Google Shape;3090;p125"/>
          <p:cNvSpPr/>
          <p:nvPr/>
        </p:nvSpPr>
        <p:spPr>
          <a:xfrm>
            <a:off x="4495477" y="4119400"/>
            <a:ext cx="3159600" cy="621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100">
                <a:solidFill>
                  <a:srgbClr val="414141"/>
                </a:solidFill>
                <a:latin typeface="Roboto"/>
                <a:ea typeface="Roboto"/>
                <a:cs typeface="Roboto"/>
                <a:sym typeface="Roboto"/>
              </a:rPr>
              <a:t>Any trouble? </a:t>
            </a:r>
            <a:r>
              <a:rPr lang="en" sz="1100" u="sng">
                <a:solidFill>
                  <a:schemeClr val="accent1"/>
                </a:solidFill>
                <a:latin typeface="Roboto"/>
                <a:ea typeface="Roboto"/>
                <a:cs typeface="Roboto"/>
                <a:sym typeface="Roboto"/>
                <a:hlinkClick r:id="rId3"/>
              </a:rPr>
              <a:t>Contact Support@Qwiklabs.com</a:t>
            </a:r>
            <a:endParaRPr sz="1100">
              <a:solidFill>
                <a:schemeClr val="accent1"/>
              </a:solidFill>
              <a:latin typeface="Roboto"/>
              <a:ea typeface="Roboto"/>
              <a:cs typeface="Roboto"/>
              <a:sym typeface="Roboto"/>
            </a:endParaRPr>
          </a:p>
        </p:txBody>
      </p:sp>
      <p:sp>
        <p:nvSpPr>
          <p:cNvPr id="3091" name="Google Shape;3091;p125"/>
          <p:cNvSpPr/>
          <p:nvPr/>
        </p:nvSpPr>
        <p:spPr>
          <a:xfrm>
            <a:off x="4495800" y="4093425"/>
            <a:ext cx="63000" cy="62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092" name="Google Shape;3092;p125"/>
          <p:cNvSpPr txBox="1">
            <a:spLocks noGrp="1"/>
          </p:cNvSpPr>
          <p:nvPr>
            <p:ph type="title"/>
          </p:nvPr>
        </p:nvSpPr>
        <p:spPr>
          <a:xfrm>
            <a:off x="761950" y="428575"/>
            <a:ext cx="75861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Clr>
                <a:srgbClr val="000000"/>
              </a:buClr>
              <a:buSzPts val="1100"/>
              <a:buFont typeface="Arial"/>
              <a:buNone/>
            </a:pPr>
            <a:r>
              <a:rPr lang="en"/>
              <a:t>If facilitators haven’t completed the labs or wish to review, complete the labs </a:t>
            </a:r>
            <a:endParaRPr/>
          </a:p>
        </p:txBody>
      </p:sp>
      <p:sp>
        <p:nvSpPr>
          <p:cNvPr id="3093" name="Google Shape;3093;p125"/>
          <p:cNvSpPr txBox="1"/>
          <p:nvPr/>
        </p:nvSpPr>
        <p:spPr>
          <a:xfrm>
            <a:off x="674675" y="1591050"/>
            <a:ext cx="3262500" cy="226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100" dirty="0">
                <a:solidFill>
                  <a:srgbClr val="3C4043"/>
                </a:solidFill>
                <a:latin typeface="Roboto"/>
                <a:ea typeface="Roboto"/>
                <a:cs typeface="Roboto"/>
                <a:sym typeface="Roboto"/>
              </a:rPr>
              <a:t>Each leader in your group will have the opportunity to complete both labs ahead of the event by completing the following steps:</a:t>
            </a:r>
            <a:endParaRPr sz="1100" dirty="0">
              <a:solidFill>
                <a:srgbClr val="3C4043"/>
              </a:solidFill>
              <a:latin typeface="Roboto"/>
              <a:ea typeface="Roboto"/>
              <a:cs typeface="Roboto"/>
              <a:sym typeface="Roboto"/>
            </a:endParaRPr>
          </a:p>
          <a:p>
            <a:pPr marL="0" lvl="0" indent="0" algn="l" rtl="0">
              <a:lnSpc>
                <a:spcPct val="115000"/>
              </a:lnSpc>
              <a:spcBef>
                <a:spcPts val="1000"/>
              </a:spcBef>
              <a:spcAft>
                <a:spcPts val="1000"/>
              </a:spcAft>
              <a:buNone/>
            </a:pPr>
            <a:endParaRPr sz="1100" dirty="0">
              <a:solidFill>
                <a:srgbClr val="3C4043"/>
              </a:solidFill>
              <a:latin typeface="Roboto"/>
              <a:ea typeface="Roboto"/>
              <a:cs typeface="Roboto"/>
              <a:sym typeface="Roboto"/>
            </a:endParaRPr>
          </a:p>
        </p:txBody>
      </p:sp>
      <p:sp>
        <p:nvSpPr>
          <p:cNvPr id="3094" name="Google Shape;3094;p125"/>
          <p:cNvSpPr txBox="1"/>
          <p:nvPr/>
        </p:nvSpPr>
        <p:spPr>
          <a:xfrm>
            <a:off x="674675" y="1272414"/>
            <a:ext cx="6980400" cy="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4285F4"/>
                </a:solidFill>
                <a:latin typeface="Google Sans"/>
                <a:ea typeface="Google Sans"/>
                <a:cs typeface="Google Sans"/>
                <a:sym typeface="Google Sans"/>
              </a:rPr>
              <a:t>When your </a:t>
            </a:r>
            <a:r>
              <a:rPr lang="en" sz="1200" dirty="0" err="1">
                <a:solidFill>
                  <a:srgbClr val="4285F4"/>
                </a:solidFill>
                <a:latin typeface="Google Sans"/>
                <a:ea typeface="Google Sans"/>
                <a:cs typeface="Google Sans"/>
                <a:sym typeface="Google Sans"/>
              </a:rPr>
              <a:t>Qwiklabs</a:t>
            </a:r>
            <a:r>
              <a:rPr lang="en" sz="1200" dirty="0">
                <a:solidFill>
                  <a:srgbClr val="4285F4"/>
                </a:solidFill>
                <a:latin typeface="Google Sans"/>
                <a:ea typeface="Google Sans"/>
                <a:cs typeface="Google Sans"/>
                <a:sym typeface="Google Sans"/>
              </a:rPr>
              <a:t> credits arrive at the email address(es) you specified in the event form…</a:t>
            </a:r>
            <a:endParaRPr sz="1200" dirty="0">
              <a:solidFill>
                <a:srgbClr val="4285F4"/>
              </a:solidFill>
              <a:latin typeface="Google Sans"/>
              <a:ea typeface="Google Sans"/>
              <a:cs typeface="Google Sans"/>
              <a:sym typeface="Google Sans"/>
            </a:endParaRPr>
          </a:p>
        </p:txBody>
      </p:sp>
      <p:sp>
        <p:nvSpPr>
          <p:cNvPr id="3095" name="Google Shape;3095;p125"/>
          <p:cNvSpPr txBox="1"/>
          <p:nvPr/>
        </p:nvSpPr>
        <p:spPr>
          <a:xfrm>
            <a:off x="660950" y="2277300"/>
            <a:ext cx="3578400" cy="2647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3C4043"/>
              </a:buClr>
              <a:buSzPts val="1200"/>
              <a:buFont typeface="Roboto"/>
              <a:buAutoNum type="arabicPeriod"/>
            </a:pPr>
            <a:r>
              <a:rPr lang="en" sz="1200" dirty="0">
                <a:solidFill>
                  <a:srgbClr val="3C4043"/>
                </a:solidFill>
                <a:latin typeface="Roboto"/>
                <a:ea typeface="Roboto"/>
                <a:cs typeface="Roboto"/>
                <a:sym typeface="Roboto"/>
              </a:rPr>
              <a:t>Take five codes each.</a:t>
            </a:r>
            <a:endParaRPr sz="1200" dirty="0">
              <a:solidFill>
                <a:srgbClr val="3C4043"/>
              </a:solidFill>
              <a:latin typeface="Roboto"/>
              <a:ea typeface="Roboto"/>
              <a:cs typeface="Roboto"/>
              <a:sym typeface="Roboto"/>
            </a:endParaRPr>
          </a:p>
          <a:p>
            <a:pPr marL="457200" lvl="0" indent="-304800" algn="l" rtl="0">
              <a:lnSpc>
                <a:spcPct val="115000"/>
              </a:lnSpc>
              <a:spcBef>
                <a:spcPts val="0"/>
              </a:spcBef>
              <a:spcAft>
                <a:spcPts val="0"/>
              </a:spcAft>
              <a:buClr>
                <a:srgbClr val="3C4043"/>
              </a:buClr>
              <a:buSzPts val="1200"/>
              <a:buFont typeface="Roboto"/>
              <a:buAutoNum type="arabicPeriod"/>
            </a:pPr>
            <a:r>
              <a:rPr lang="en" sz="1200" dirty="0">
                <a:solidFill>
                  <a:srgbClr val="3C4043"/>
                </a:solidFill>
                <a:latin typeface="Roboto"/>
                <a:ea typeface="Roboto"/>
                <a:cs typeface="Roboto"/>
                <a:sym typeface="Roboto"/>
              </a:rPr>
              <a:t>Create a </a:t>
            </a:r>
            <a:r>
              <a:rPr lang="en" sz="1200" dirty="0" err="1">
                <a:solidFill>
                  <a:srgbClr val="3C4043"/>
                </a:solidFill>
                <a:latin typeface="Roboto"/>
                <a:ea typeface="Roboto"/>
                <a:cs typeface="Roboto"/>
                <a:sym typeface="Roboto"/>
              </a:rPr>
              <a:t>Qwiklabs</a:t>
            </a:r>
            <a:r>
              <a:rPr lang="en" sz="1200" dirty="0">
                <a:solidFill>
                  <a:srgbClr val="3C4043"/>
                </a:solidFill>
                <a:latin typeface="Roboto"/>
                <a:ea typeface="Roboto"/>
                <a:cs typeface="Roboto"/>
                <a:sym typeface="Roboto"/>
              </a:rPr>
              <a:t> account at </a:t>
            </a:r>
            <a:r>
              <a:rPr lang="en" sz="1200" dirty="0" err="1">
                <a:solidFill>
                  <a:srgbClr val="3C4043"/>
                </a:solidFill>
                <a:latin typeface="Roboto"/>
                <a:ea typeface="Roboto"/>
                <a:cs typeface="Roboto"/>
                <a:sym typeface="Roboto"/>
              </a:rPr>
              <a:t>google.qwiklabs.com</a:t>
            </a:r>
            <a:r>
              <a:rPr lang="en" sz="1200" dirty="0">
                <a:solidFill>
                  <a:srgbClr val="3C4043"/>
                </a:solidFill>
                <a:latin typeface="Roboto"/>
                <a:ea typeface="Roboto"/>
                <a:cs typeface="Roboto"/>
                <a:sym typeface="Roboto"/>
              </a:rPr>
              <a:t>.</a:t>
            </a:r>
            <a:endParaRPr sz="1200" dirty="0">
              <a:solidFill>
                <a:srgbClr val="3C4043"/>
              </a:solidFill>
              <a:latin typeface="Roboto"/>
              <a:ea typeface="Roboto"/>
              <a:cs typeface="Roboto"/>
              <a:sym typeface="Roboto"/>
            </a:endParaRPr>
          </a:p>
          <a:p>
            <a:pPr marL="457200" lvl="0" indent="-304800" algn="l" rtl="0">
              <a:lnSpc>
                <a:spcPct val="115000"/>
              </a:lnSpc>
              <a:spcBef>
                <a:spcPts val="0"/>
              </a:spcBef>
              <a:spcAft>
                <a:spcPts val="0"/>
              </a:spcAft>
              <a:buClr>
                <a:srgbClr val="3C4043"/>
              </a:buClr>
              <a:buSzPts val="1200"/>
              <a:buFont typeface="Roboto"/>
              <a:buAutoNum type="arabicPeriod"/>
            </a:pPr>
            <a:r>
              <a:rPr lang="en" sz="1200" dirty="0">
                <a:solidFill>
                  <a:srgbClr val="3C4043"/>
                </a:solidFill>
                <a:latin typeface="Roboto"/>
                <a:ea typeface="Roboto"/>
                <a:cs typeface="Roboto"/>
                <a:sym typeface="Roboto"/>
              </a:rPr>
              <a:t>Go to the lab catalog.</a:t>
            </a:r>
            <a:endParaRPr sz="1200" dirty="0">
              <a:solidFill>
                <a:srgbClr val="3C4043"/>
              </a:solidFill>
              <a:latin typeface="Roboto"/>
              <a:ea typeface="Roboto"/>
              <a:cs typeface="Roboto"/>
              <a:sym typeface="Roboto"/>
            </a:endParaRPr>
          </a:p>
          <a:p>
            <a:pPr marL="457200" lvl="0" indent="-304800" algn="l" rtl="0">
              <a:lnSpc>
                <a:spcPct val="115000"/>
              </a:lnSpc>
              <a:spcBef>
                <a:spcPts val="0"/>
              </a:spcBef>
              <a:spcAft>
                <a:spcPts val="0"/>
              </a:spcAft>
              <a:buClr>
                <a:srgbClr val="3C4043"/>
              </a:buClr>
              <a:buSzPts val="1200"/>
              <a:buFont typeface="Roboto"/>
              <a:buAutoNum type="arabicPeriod"/>
            </a:pPr>
            <a:r>
              <a:rPr lang="en" sz="1200" dirty="0">
                <a:solidFill>
                  <a:srgbClr val="3C4043"/>
                </a:solidFill>
                <a:latin typeface="Roboto"/>
                <a:ea typeface="Roboto"/>
                <a:cs typeface="Roboto"/>
                <a:sym typeface="Roboto"/>
              </a:rPr>
              <a:t>Click GCP Essentials.</a:t>
            </a:r>
            <a:endParaRPr sz="1200" dirty="0">
              <a:solidFill>
                <a:srgbClr val="3C4043"/>
              </a:solidFill>
              <a:latin typeface="Roboto"/>
              <a:ea typeface="Roboto"/>
              <a:cs typeface="Roboto"/>
              <a:sym typeface="Roboto"/>
            </a:endParaRPr>
          </a:p>
          <a:p>
            <a:pPr marL="457200" lvl="0" indent="-304800" algn="l" rtl="0">
              <a:lnSpc>
                <a:spcPct val="115000"/>
              </a:lnSpc>
              <a:spcBef>
                <a:spcPts val="0"/>
              </a:spcBef>
              <a:spcAft>
                <a:spcPts val="0"/>
              </a:spcAft>
              <a:buClr>
                <a:srgbClr val="3C4043"/>
              </a:buClr>
              <a:buSzPts val="1200"/>
              <a:buFont typeface="Roboto"/>
              <a:buAutoNum type="arabicPeriod"/>
            </a:pPr>
            <a:r>
              <a:rPr lang="en" sz="1200" dirty="0">
                <a:solidFill>
                  <a:srgbClr val="3C4043"/>
                </a:solidFill>
                <a:latin typeface="Roboto"/>
                <a:ea typeface="Roboto"/>
                <a:cs typeface="Roboto"/>
                <a:sym typeface="Roboto"/>
              </a:rPr>
              <a:t>Click Enroll in this quest.</a:t>
            </a:r>
            <a:endParaRPr sz="1200" dirty="0">
              <a:solidFill>
                <a:srgbClr val="3C4043"/>
              </a:solidFill>
              <a:latin typeface="Roboto"/>
              <a:ea typeface="Roboto"/>
              <a:cs typeface="Roboto"/>
              <a:sym typeface="Roboto"/>
            </a:endParaRPr>
          </a:p>
          <a:p>
            <a:pPr marL="457200" lvl="0" indent="-304800" algn="l" rtl="0">
              <a:lnSpc>
                <a:spcPct val="115000"/>
              </a:lnSpc>
              <a:spcBef>
                <a:spcPts val="0"/>
              </a:spcBef>
              <a:spcAft>
                <a:spcPts val="0"/>
              </a:spcAft>
              <a:buClr>
                <a:srgbClr val="3C4043"/>
              </a:buClr>
              <a:buSzPts val="1200"/>
              <a:buFont typeface="Roboto"/>
              <a:buAutoNum type="arabicPeriod"/>
            </a:pPr>
            <a:r>
              <a:rPr lang="en" sz="1200" dirty="0">
                <a:solidFill>
                  <a:srgbClr val="3C4043"/>
                </a:solidFill>
                <a:latin typeface="Roboto"/>
                <a:ea typeface="Roboto"/>
                <a:cs typeface="Roboto"/>
                <a:sym typeface="Roboto"/>
              </a:rPr>
              <a:t>Select the first lab in the quest.</a:t>
            </a:r>
            <a:endParaRPr sz="1200" dirty="0">
              <a:solidFill>
                <a:srgbClr val="3C4043"/>
              </a:solidFill>
              <a:latin typeface="Roboto"/>
              <a:ea typeface="Roboto"/>
              <a:cs typeface="Roboto"/>
              <a:sym typeface="Roboto"/>
            </a:endParaRPr>
          </a:p>
          <a:p>
            <a:pPr marL="457200" lvl="0" indent="-304800" algn="l" rtl="0">
              <a:lnSpc>
                <a:spcPct val="115000"/>
              </a:lnSpc>
              <a:spcBef>
                <a:spcPts val="0"/>
              </a:spcBef>
              <a:spcAft>
                <a:spcPts val="0"/>
              </a:spcAft>
              <a:buClr>
                <a:srgbClr val="3C4043"/>
              </a:buClr>
              <a:buSzPts val="1200"/>
              <a:buFont typeface="Roboto"/>
              <a:buAutoNum type="arabicPeriod"/>
            </a:pPr>
            <a:r>
              <a:rPr lang="en" sz="1200" dirty="0">
                <a:solidFill>
                  <a:srgbClr val="3C4043"/>
                </a:solidFill>
                <a:latin typeface="Roboto"/>
                <a:ea typeface="Roboto"/>
                <a:cs typeface="Roboto"/>
                <a:sym typeface="Roboto"/>
              </a:rPr>
              <a:t>Click the Start Lab button.</a:t>
            </a:r>
            <a:endParaRPr sz="1200" dirty="0">
              <a:solidFill>
                <a:srgbClr val="3C4043"/>
              </a:solidFill>
              <a:latin typeface="Roboto"/>
              <a:ea typeface="Roboto"/>
              <a:cs typeface="Roboto"/>
              <a:sym typeface="Roboto"/>
            </a:endParaRPr>
          </a:p>
          <a:p>
            <a:pPr marL="457200" lvl="0" indent="-304800" algn="l" rtl="0">
              <a:lnSpc>
                <a:spcPct val="115000"/>
              </a:lnSpc>
              <a:spcBef>
                <a:spcPts val="0"/>
              </a:spcBef>
              <a:spcAft>
                <a:spcPts val="0"/>
              </a:spcAft>
              <a:buClr>
                <a:srgbClr val="3C4043"/>
              </a:buClr>
              <a:buSzPts val="1200"/>
              <a:buFont typeface="Roboto"/>
              <a:buAutoNum type="arabicPeriod"/>
            </a:pPr>
            <a:r>
              <a:rPr lang="en" sz="1200" dirty="0">
                <a:solidFill>
                  <a:srgbClr val="3C4043"/>
                </a:solidFill>
                <a:latin typeface="Roboto"/>
                <a:ea typeface="Roboto"/>
                <a:cs typeface="Roboto"/>
                <a:sym typeface="Roboto"/>
              </a:rPr>
              <a:t>Enter the first code in the Lab </a:t>
            </a:r>
            <a:br>
              <a:rPr lang="en" sz="1200" dirty="0">
                <a:solidFill>
                  <a:srgbClr val="3C4043"/>
                </a:solidFill>
                <a:latin typeface="Roboto"/>
                <a:ea typeface="Roboto"/>
                <a:cs typeface="Roboto"/>
                <a:sym typeface="Roboto"/>
              </a:rPr>
            </a:br>
            <a:r>
              <a:rPr lang="en" sz="1200" dirty="0">
                <a:solidFill>
                  <a:srgbClr val="3C4043"/>
                </a:solidFill>
                <a:latin typeface="Roboto"/>
                <a:ea typeface="Roboto"/>
                <a:cs typeface="Roboto"/>
                <a:sym typeface="Roboto"/>
              </a:rPr>
              <a:t>Access dialog box and take the lab.</a:t>
            </a:r>
            <a:endParaRPr sz="1200" dirty="0">
              <a:solidFill>
                <a:srgbClr val="3C4043"/>
              </a:solidFill>
              <a:latin typeface="Roboto"/>
              <a:ea typeface="Roboto"/>
              <a:cs typeface="Roboto"/>
              <a:sym typeface="Roboto"/>
            </a:endParaRPr>
          </a:p>
          <a:p>
            <a:pPr marL="0" lvl="0" indent="0" algn="l" rtl="0">
              <a:lnSpc>
                <a:spcPct val="115000"/>
              </a:lnSpc>
              <a:spcBef>
                <a:spcPts val="1000"/>
              </a:spcBef>
              <a:spcAft>
                <a:spcPts val="0"/>
              </a:spcAft>
              <a:buNone/>
            </a:pPr>
            <a:endParaRPr sz="1200" dirty="0">
              <a:solidFill>
                <a:srgbClr val="3C4043"/>
              </a:solidFill>
              <a:latin typeface="Roboto"/>
              <a:ea typeface="Roboto"/>
              <a:cs typeface="Roboto"/>
              <a:sym typeface="Roboto"/>
            </a:endParaRPr>
          </a:p>
          <a:p>
            <a:pPr marL="0" lvl="0" indent="0" algn="l" rtl="0">
              <a:lnSpc>
                <a:spcPct val="115000"/>
              </a:lnSpc>
              <a:spcBef>
                <a:spcPts val="1000"/>
              </a:spcBef>
              <a:spcAft>
                <a:spcPts val="1000"/>
              </a:spcAft>
              <a:buNone/>
            </a:pPr>
            <a:endParaRPr sz="1200" dirty="0">
              <a:solidFill>
                <a:srgbClr val="3C4043"/>
              </a:solidFill>
              <a:latin typeface="Roboto"/>
              <a:ea typeface="Roboto"/>
              <a:cs typeface="Roboto"/>
              <a:sym typeface="Roboto"/>
            </a:endParaRPr>
          </a:p>
        </p:txBody>
      </p:sp>
      <p:sp>
        <p:nvSpPr>
          <p:cNvPr id="3096" name="Google Shape;3096;p125"/>
          <p:cNvSpPr txBox="1"/>
          <p:nvPr/>
        </p:nvSpPr>
        <p:spPr>
          <a:xfrm>
            <a:off x="4107150" y="1676825"/>
            <a:ext cx="4803000" cy="1688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3C4043"/>
              </a:buClr>
              <a:buSzPts val="1200"/>
              <a:buFont typeface="Roboto"/>
              <a:buAutoNum type="arabicPeriod" startAt="9"/>
            </a:pPr>
            <a:r>
              <a:rPr lang="en" sz="1200" dirty="0">
                <a:solidFill>
                  <a:srgbClr val="3C4043"/>
                </a:solidFill>
                <a:latin typeface="Roboto"/>
                <a:ea typeface="Roboto"/>
                <a:cs typeface="Roboto"/>
                <a:sym typeface="Roboto"/>
              </a:rPr>
              <a:t>Complete these four labs:</a:t>
            </a:r>
            <a:endParaRPr sz="1200" dirty="0">
              <a:solidFill>
                <a:srgbClr val="3C4043"/>
              </a:solidFill>
              <a:latin typeface="Roboto"/>
              <a:ea typeface="Roboto"/>
              <a:cs typeface="Roboto"/>
              <a:sym typeface="Roboto"/>
            </a:endParaRPr>
          </a:p>
          <a:p>
            <a:pPr marL="457200" lvl="0" indent="-304800" algn="l" rtl="0">
              <a:spcBef>
                <a:spcPts val="0"/>
              </a:spcBef>
              <a:spcAft>
                <a:spcPts val="0"/>
              </a:spcAft>
              <a:buClr>
                <a:srgbClr val="3C4043"/>
              </a:buClr>
              <a:buSzPts val="1200"/>
              <a:buFont typeface="Roboto"/>
              <a:buChar char="●"/>
            </a:pPr>
            <a:r>
              <a:rPr lang="en" sz="1200" dirty="0">
                <a:solidFill>
                  <a:srgbClr val="3C4043"/>
                </a:solidFill>
                <a:latin typeface="Roboto"/>
                <a:ea typeface="Roboto"/>
                <a:cs typeface="Roboto"/>
                <a:sym typeface="Roboto"/>
              </a:rPr>
              <a:t>Creating a Virtual Machine</a:t>
            </a:r>
            <a:endParaRPr sz="1200" dirty="0">
              <a:solidFill>
                <a:srgbClr val="3C4043"/>
              </a:solidFill>
              <a:latin typeface="Roboto"/>
              <a:ea typeface="Roboto"/>
              <a:cs typeface="Roboto"/>
              <a:sym typeface="Roboto"/>
            </a:endParaRPr>
          </a:p>
          <a:p>
            <a:pPr marL="457200" lvl="0" indent="-304800" algn="l" rtl="0">
              <a:spcBef>
                <a:spcPts val="0"/>
              </a:spcBef>
              <a:spcAft>
                <a:spcPts val="0"/>
              </a:spcAft>
              <a:buClr>
                <a:srgbClr val="3C4043"/>
              </a:buClr>
              <a:buSzPts val="1200"/>
              <a:buFont typeface="Roboto"/>
              <a:buChar char="●"/>
            </a:pPr>
            <a:r>
              <a:rPr lang="en" sz="1200" dirty="0">
                <a:solidFill>
                  <a:srgbClr val="434343"/>
                </a:solidFill>
                <a:latin typeface="Roboto"/>
                <a:ea typeface="Roboto"/>
                <a:cs typeface="Roboto"/>
                <a:sym typeface="Roboto"/>
              </a:rPr>
              <a:t>Getting started with Cloud Shell and </a:t>
            </a:r>
            <a:r>
              <a:rPr lang="en" sz="1200" dirty="0" err="1">
                <a:solidFill>
                  <a:srgbClr val="434343"/>
                </a:solidFill>
                <a:latin typeface="Roboto"/>
                <a:ea typeface="Roboto"/>
                <a:cs typeface="Roboto"/>
                <a:sym typeface="Roboto"/>
              </a:rPr>
              <a:t>gcloud</a:t>
            </a:r>
            <a:endParaRPr sz="1200" dirty="0">
              <a:solidFill>
                <a:srgbClr val="3C4043"/>
              </a:solidFill>
              <a:latin typeface="Roboto"/>
              <a:ea typeface="Roboto"/>
              <a:cs typeface="Roboto"/>
              <a:sym typeface="Roboto"/>
            </a:endParaRPr>
          </a:p>
          <a:p>
            <a:pPr marL="457200" lvl="0" indent="-304800" algn="l" rtl="0">
              <a:spcBef>
                <a:spcPts val="0"/>
              </a:spcBef>
              <a:spcAft>
                <a:spcPts val="0"/>
              </a:spcAft>
              <a:buClr>
                <a:srgbClr val="3C4043"/>
              </a:buClr>
              <a:buSzPts val="1200"/>
              <a:buFont typeface="Roboto"/>
              <a:buChar char="●"/>
            </a:pPr>
            <a:r>
              <a:rPr lang="en" sz="1200" dirty="0">
                <a:solidFill>
                  <a:srgbClr val="3C4043"/>
                </a:solidFill>
                <a:latin typeface="Roboto"/>
                <a:ea typeface="Roboto"/>
                <a:cs typeface="Roboto"/>
                <a:sym typeface="Roboto"/>
              </a:rPr>
              <a:t>Provision Services with Cloud Launcher</a:t>
            </a:r>
            <a:endParaRPr sz="1200" dirty="0">
              <a:solidFill>
                <a:srgbClr val="3C4043"/>
              </a:solidFill>
              <a:latin typeface="Roboto"/>
              <a:ea typeface="Roboto"/>
              <a:cs typeface="Roboto"/>
              <a:sym typeface="Roboto"/>
            </a:endParaRPr>
          </a:p>
          <a:p>
            <a:pPr marL="457200" lvl="0" indent="-304800" algn="l" rtl="0">
              <a:spcBef>
                <a:spcPts val="0"/>
              </a:spcBef>
              <a:spcAft>
                <a:spcPts val="0"/>
              </a:spcAft>
              <a:buClr>
                <a:srgbClr val="3C4043"/>
              </a:buClr>
              <a:buSzPts val="1200"/>
              <a:buFont typeface="Roboto"/>
              <a:buChar char="●"/>
            </a:pPr>
            <a:r>
              <a:rPr lang="en" sz="1200" dirty="0">
                <a:solidFill>
                  <a:srgbClr val="3C4043"/>
                </a:solidFill>
                <a:latin typeface="Roboto"/>
                <a:ea typeface="Roboto"/>
                <a:cs typeface="Roboto"/>
                <a:sym typeface="Roboto"/>
              </a:rPr>
              <a:t>Creating a Persistent Disk</a:t>
            </a:r>
            <a:endParaRPr sz="1200" dirty="0">
              <a:solidFill>
                <a:srgbClr val="3C4043"/>
              </a:solidFill>
              <a:latin typeface="Roboto"/>
              <a:ea typeface="Roboto"/>
              <a:cs typeface="Roboto"/>
              <a:sym typeface="Roboto"/>
            </a:endParaRPr>
          </a:p>
          <a:p>
            <a:pPr marL="0" lvl="0" indent="0" algn="l" rtl="0">
              <a:spcBef>
                <a:spcPts val="0"/>
              </a:spcBef>
              <a:spcAft>
                <a:spcPts val="0"/>
              </a:spcAft>
              <a:buNone/>
            </a:pPr>
            <a:endParaRPr sz="1200" dirty="0">
              <a:solidFill>
                <a:srgbClr val="3C4043"/>
              </a:solidFill>
              <a:latin typeface="Roboto"/>
              <a:ea typeface="Roboto"/>
              <a:cs typeface="Roboto"/>
              <a:sym typeface="Roboto"/>
            </a:endParaRPr>
          </a:p>
          <a:p>
            <a:pPr marL="457200" lvl="0" indent="-304800" algn="l" rtl="0">
              <a:lnSpc>
                <a:spcPct val="115000"/>
              </a:lnSpc>
              <a:spcBef>
                <a:spcPts val="0"/>
              </a:spcBef>
              <a:spcAft>
                <a:spcPts val="0"/>
              </a:spcAft>
              <a:buClr>
                <a:srgbClr val="3C4043"/>
              </a:buClr>
              <a:buSzPts val="1200"/>
              <a:buFont typeface="Roboto"/>
              <a:buAutoNum type="arabicPeriod" startAt="10"/>
            </a:pPr>
            <a:r>
              <a:rPr lang="en" sz="1200" dirty="0">
                <a:solidFill>
                  <a:srgbClr val="3C4043"/>
                </a:solidFill>
                <a:latin typeface="Roboto"/>
                <a:ea typeface="Roboto"/>
                <a:cs typeface="Roboto"/>
                <a:sym typeface="Roboto"/>
              </a:rPr>
              <a:t>Then, select one of the following for your jam session:</a:t>
            </a:r>
            <a:endParaRPr sz="1200" dirty="0">
              <a:solidFill>
                <a:srgbClr val="3C4043"/>
              </a:solidFill>
              <a:latin typeface="Roboto"/>
              <a:ea typeface="Roboto"/>
              <a:cs typeface="Roboto"/>
              <a:sym typeface="Roboto"/>
            </a:endParaRPr>
          </a:p>
          <a:p>
            <a:pPr marL="457200" lvl="0" indent="-304800" algn="l" rtl="0">
              <a:lnSpc>
                <a:spcPct val="115000"/>
              </a:lnSpc>
              <a:spcBef>
                <a:spcPts val="0"/>
              </a:spcBef>
              <a:spcAft>
                <a:spcPts val="0"/>
              </a:spcAft>
              <a:buClr>
                <a:srgbClr val="3C4043"/>
              </a:buClr>
              <a:buSzPts val="1200"/>
              <a:buFont typeface="Roboto"/>
              <a:buChar char="●"/>
            </a:pPr>
            <a:r>
              <a:rPr lang="en" sz="1200" dirty="0">
                <a:solidFill>
                  <a:srgbClr val="3C4043"/>
                </a:solidFill>
                <a:latin typeface="Roboto"/>
                <a:ea typeface="Roboto"/>
                <a:cs typeface="Roboto"/>
                <a:sym typeface="Roboto"/>
              </a:rPr>
              <a:t>Introduction to Docker (first lab in the Kubernetes in the Google Cloud Quest)</a:t>
            </a:r>
            <a:endParaRPr sz="1200" dirty="0">
              <a:solidFill>
                <a:srgbClr val="3C4043"/>
              </a:solidFill>
              <a:latin typeface="Roboto"/>
              <a:ea typeface="Roboto"/>
              <a:cs typeface="Roboto"/>
              <a:sym typeface="Roboto"/>
            </a:endParaRPr>
          </a:p>
          <a:p>
            <a:pPr marL="457200" lvl="0" indent="-304800" algn="l" rtl="0">
              <a:lnSpc>
                <a:spcPct val="115000"/>
              </a:lnSpc>
              <a:spcBef>
                <a:spcPts val="0"/>
              </a:spcBef>
              <a:spcAft>
                <a:spcPts val="0"/>
              </a:spcAft>
              <a:buClr>
                <a:srgbClr val="3C4043"/>
              </a:buClr>
              <a:buSzPts val="1200"/>
              <a:buFont typeface="Roboto"/>
              <a:buChar char="●"/>
            </a:pPr>
            <a:r>
              <a:rPr lang="en" sz="1200" dirty="0">
                <a:solidFill>
                  <a:srgbClr val="3C4043"/>
                </a:solidFill>
                <a:latin typeface="Roboto"/>
                <a:ea typeface="Roboto"/>
                <a:cs typeface="Roboto"/>
                <a:sym typeface="Roboto"/>
              </a:rPr>
              <a:t>Rent-a-VM to Process Earthquake Data (first lab in the Scientific Data Processing Quest)</a:t>
            </a:r>
            <a:endParaRPr sz="1200" dirty="0">
              <a:solidFill>
                <a:srgbClr val="434343"/>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Google Shape;3101;p126"/>
          <p:cNvSpPr/>
          <p:nvPr/>
        </p:nvSpPr>
        <p:spPr>
          <a:xfrm>
            <a:off x="3937050" y="304800"/>
            <a:ext cx="1905000" cy="4361700"/>
          </a:xfrm>
          <a:prstGeom prst="rect">
            <a:avLst/>
          </a:prstGeom>
          <a:solidFill>
            <a:srgbClr val="CEE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26"/>
          <p:cNvSpPr/>
          <p:nvPr/>
        </p:nvSpPr>
        <p:spPr>
          <a:xfrm>
            <a:off x="4572000" y="304800"/>
            <a:ext cx="1974900" cy="43617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26"/>
          <p:cNvSpPr txBox="1">
            <a:spLocks noGrp="1"/>
          </p:cNvSpPr>
          <p:nvPr>
            <p:ph type="title"/>
          </p:nvPr>
        </p:nvSpPr>
        <p:spPr>
          <a:xfrm>
            <a:off x="761950" y="1233025"/>
            <a:ext cx="2540100" cy="6777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Send pre-event message</a:t>
            </a:r>
            <a:endParaRPr/>
          </a:p>
        </p:txBody>
      </p:sp>
      <p:sp>
        <p:nvSpPr>
          <p:cNvPr id="3104" name="Google Shape;3104;p126"/>
          <p:cNvSpPr txBox="1">
            <a:spLocks noGrp="1"/>
          </p:cNvSpPr>
          <p:nvPr>
            <p:ph type="body" idx="2"/>
          </p:nvPr>
        </p:nvSpPr>
        <p:spPr>
          <a:xfrm>
            <a:off x="762050" y="2219400"/>
            <a:ext cx="2481000" cy="16218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A few days before the event, send a message to your attendees. See the next page for a template. Feel free to customize!</a:t>
            </a:r>
            <a:endParaRPr/>
          </a:p>
          <a:p>
            <a:pPr marL="0" lvl="0" indent="0" algn="l" rtl="0">
              <a:spcBef>
                <a:spcPts val="0"/>
              </a:spcBef>
              <a:spcAft>
                <a:spcPts val="0"/>
              </a:spcAft>
              <a:buNone/>
            </a:pPr>
            <a:endParaRPr/>
          </a:p>
        </p:txBody>
      </p:sp>
      <p:pic>
        <p:nvPicPr>
          <p:cNvPr id="3105" name="Google Shape;3105;p126"/>
          <p:cNvPicPr preferRelativeResize="0"/>
          <p:nvPr/>
        </p:nvPicPr>
        <p:blipFill rotWithShape="1">
          <a:blip r:embed="rId3">
            <a:alphaModFix/>
          </a:blip>
          <a:srcRect l="22183" r="3201" b="2676"/>
          <a:stretch/>
        </p:blipFill>
        <p:spPr>
          <a:xfrm>
            <a:off x="4572000" y="0"/>
            <a:ext cx="4572003" cy="3981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9"/>
        <p:cNvGrpSpPr/>
        <p:nvPr/>
      </p:nvGrpSpPr>
      <p:grpSpPr>
        <a:xfrm>
          <a:off x="0" y="0"/>
          <a:ext cx="0" cy="0"/>
          <a:chOff x="0" y="0"/>
          <a:chExt cx="0" cy="0"/>
        </a:xfrm>
      </p:grpSpPr>
      <p:sp>
        <p:nvSpPr>
          <p:cNvPr id="3110" name="Google Shape;3110;p127"/>
          <p:cNvSpPr txBox="1">
            <a:spLocks noGrp="1"/>
          </p:cNvSpPr>
          <p:nvPr>
            <p:ph type="title"/>
          </p:nvPr>
        </p:nvSpPr>
        <p:spPr>
          <a:xfrm>
            <a:off x="2674050" y="1619025"/>
            <a:ext cx="5846400" cy="3171900"/>
          </a:xfrm>
          <a:prstGeom prst="rect">
            <a:avLst/>
          </a:prstGeom>
        </p:spPr>
        <p:txBody>
          <a:bodyPr spcFirstLastPara="1" wrap="square" lIns="0" tIns="0" rIns="228600" bIns="0" anchor="b" anchorCtr="0">
            <a:noAutofit/>
          </a:bodyPr>
          <a:lstStyle/>
          <a:p>
            <a:pPr marL="0" lvl="0" indent="0" algn="l" rtl="0">
              <a:spcBef>
                <a:spcPts val="0"/>
              </a:spcBef>
              <a:spcAft>
                <a:spcPts val="0"/>
              </a:spcAft>
              <a:buNone/>
            </a:pPr>
            <a:r>
              <a:rPr lang="en" dirty="0">
                <a:solidFill>
                  <a:srgbClr val="FBBC04"/>
                </a:solidFill>
              </a:rPr>
              <a:t>Sample Email</a:t>
            </a:r>
            <a:br>
              <a:rPr lang="en" dirty="0">
                <a:solidFill>
                  <a:srgbClr val="FBBC04"/>
                </a:solidFill>
              </a:rPr>
            </a:br>
            <a:br>
              <a:rPr lang="en" sz="700" dirty="0">
                <a:solidFill>
                  <a:srgbClr val="FBBC04"/>
                </a:solidFill>
              </a:rPr>
            </a:br>
            <a:br>
              <a:rPr lang="en" sz="1100" dirty="0"/>
            </a:br>
            <a:r>
              <a:rPr lang="en" sz="1100" dirty="0">
                <a:latin typeface="Roboto"/>
                <a:ea typeface="Roboto"/>
                <a:cs typeface="Roboto"/>
                <a:sym typeface="Roboto"/>
              </a:rPr>
              <a:t>We are looking forward to seeing you at the Cloud Study Jam event</a:t>
            </a:r>
            <a:br>
              <a:rPr lang="en" sz="1100" dirty="0">
                <a:latin typeface="Roboto"/>
                <a:ea typeface="Roboto"/>
                <a:cs typeface="Roboto"/>
                <a:sym typeface="Roboto"/>
              </a:rPr>
            </a:br>
            <a:r>
              <a:rPr lang="en" sz="1100" dirty="0">
                <a:latin typeface="Roboto"/>
                <a:ea typeface="Roboto"/>
                <a:cs typeface="Roboto"/>
                <a:sym typeface="Roboto"/>
              </a:rPr>
              <a:t>at &lt;TIME&gt; on &lt;DATE&gt;!</a:t>
            </a:r>
            <a:br>
              <a:rPr lang="en" sz="1100" dirty="0">
                <a:latin typeface="Roboto"/>
                <a:ea typeface="Roboto"/>
                <a:cs typeface="Roboto"/>
                <a:sym typeface="Roboto"/>
              </a:rPr>
            </a:br>
            <a:endParaRPr sz="1100" dirty="0">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100" dirty="0">
                <a:latin typeface="Roboto"/>
                <a:ea typeface="Roboto"/>
                <a:cs typeface="Roboto"/>
                <a:sym typeface="Roboto"/>
              </a:rPr>
              <a:t>At the Cloud Study Jam, we’ll use a tool called “</a:t>
            </a:r>
            <a:r>
              <a:rPr lang="en" sz="1100" dirty="0" err="1">
                <a:latin typeface="Roboto"/>
                <a:ea typeface="Roboto"/>
                <a:cs typeface="Roboto"/>
                <a:sym typeface="Roboto"/>
              </a:rPr>
              <a:t>Qwiklabs</a:t>
            </a:r>
            <a:r>
              <a:rPr lang="en" sz="1100" dirty="0">
                <a:latin typeface="Roboto"/>
                <a:ea typeface="Roboto"/>
                <a:cs typeface="Roboto"/>
                <a:sym typeface="Roboto"/>
              </a:rPr>
              <a:t>,” a Google training product. If you have used </a:t>
            </a:r>
            <a:r>
              <a:rPr lang="en" sz="1100" dirty="0" err="1">
                <a:latin typeface="Roboto"/>
                <a:ea typeface="Roboto"/>
                <a:cs typeface="Roboto"/>
                <a:sym typeface="Roboto"/>
              </a:rPr>
              <a:t>Qwiklabs</a:t>
            </a:r>
            <a:r>
              <a:rPr lang="en" sz="1100" dirty="0">
                <a:latin typeface="Roboto"/>
                <a:ea typeface="Roboto"/>
                <a:cs typeface="Roboto"/>
                <a:sym typeface="Roboto"/>
              </a:rPr>
              <a:t> before, great! Make sure you know your password. If you have never used </a:t>
            </a:r>
            <a:r>
              <a:rPr lang="en" sz="1100" dirty="0" err="1">
                <a:latin typeface="Roboto"/>
                <a:ea typeface="Roboto"/>
                <a:cs typeface="Roboto"/>
                <a:sym typeface="Roboto"/>
              </a:rPr>
              <a:t>Qwiklabs</a:t>
            </a:r>
            <a:r>
              <a:rPr lang="en" sz="1100" dirty="0">
                <a:latin typeface="Roboto"/>
                <a:ea typeface="Roboto"/>
                <a:cs typeface="Roboto"/>
                <a:sym typeface="Roboto"/>
              </a:rPr>
              <a:t> before, save time by creating an account for yourself prior to the class at: https://</a:t>
            </a:r>
            <a:r>
              <a:rPr lang="en" sz="1100" dirty="0" err="1">
                <a:latin typeface="Roboto"/>
                <a:ea typeface="Roboto"/>
                <a:cs typeface="Roboto"/>
                <a:sym typeface="Roboto"/>
              </a:rPr>
              <a:t>google.qwiklabs.com</a:t>
            </a:r>
            <a:r>
              <a:rPr lang="en" sz="1100" dirty="0">
                <a:latin typeface="Roboto"/>
                <a:ea typeface="Roboto"/>
                <a:cs typeface="Roboto"/>
                <a:sym typeface="Roboto"/>
              </a:rPr>
              <a:t>/users/</a:t>
            </a:r>
            <a:r>
              <a:rPr lang="en" sz="1100" dirty="0" err="1">
                <a:latin typeface="Roboto"/>
                <a:ea typeface="Roboto"/>
                <a:cs typeface="Roboto"/>
                <a:sym typeface="Roboto"/>
              </a:rPr>
              <a:t>sign_up</a:t>
            </a:r>
            <a:r>
              <a:rPr lang="en" sz="1100" dirty="0">
                <a:latin typeface="Roboto"/>
                <a:ea typeface="Roboto"/>
                <a:cs typeface="Roboto"/>
                <a:sym typeface="Roboto"/>
              </a:rPr>
              <a:t> (creating an account is free).</a:t>
            </a:r>
            <a:br>
              <a:rPr lang="en" sz="1100" dirty="0">
                <a:latin typeface="Roboto"/>
                <a:ea typeface="Roboto"/>
                <a:cs typeface="Roboto"/>
                <a:sym typeface="Roboto"/>
              </a:rPr>
            </a:br>
            <a:br>
              <a:rPr lang="en" sz="1100" dirty="0">
                <a:latin typeface="Roboto"/>
                <a:ea typeface="Roboto"/>
                <a:cs typeface="Roboto"/>
                <a:sym typeface="Roboto"/>
              </a:rPr>
            </a:br>
            <a:r>
              <a:rPr lang="en" sz="1100" dirty="0">
                <a:latin typeface="Roboto"/>
                <a:ea typeface="Roboto"/>
                <a:cs typeface="Roboto"/>
                <a:sym typeface="Roboto"/>
              </a:rPr>
              <a:t>At the Cloud Study Jam, we will give you a link for free </a:t>
            </a:r>
            <a:r>
              <a:rPr lang="en" sz="1100" dirty="0" err="1">
                <a:latin typeface="Roboto"/>
                <a:ea typeface="Roboto"/>
                <a:cs typeface="Roboto"/>
                <a:sym typeface="Roboto"/>
              </a:rPr>
              <a:t>Qwiklabs</a:t>
            </a:r>
            <a:r>
              <a:rPr lang="en" sz="1100" dirty="0">
                <a:latin typeface="Roboto"/>
                <a:ea typeface="Roboto"/>
                <a:cs typeface="Roboto"/>
                <a:sym typeface="Roboto"/>
              </a:rPr>
              <a:t> access. Make sure you check the opt-in box for promos! That makes you eligible for additional free access after you complete the first series of labs.</a:t>
            </a:r>
            <a:br>
              <a:rPr lang="en" sz="1100" dirty="0">
                <a:latin typeface="Roboto"/>
                <a:ea typeface="Roboto"/>
                <a:cs typeface="Roboto"/>
                <a:sym typeface="Roboto"/>
              </a:rPr>
            </a:br>
            <a:endParaRPr sz="1100" dirty="0">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100" dirty="0">
                <a:latin typeface="Roboto"/>
                <a:ea typeface="Roboto"/>
                <a:cs typeface="Roboto"/>
                <a:sym typeface="Roboto"/>
              </a:rPr>
              <a:t>What to bring to the Cloud Study Jam:</a:t>
            </a:r>
            <a:endParaRPr sz="1100" dirty="0">
              <a:latin typeface="Roboto"/>
              <a:ea typeface="Roboto"/>
              <a:cs typeface="Roboto"/>
              <a:sym typeface="Roboto"/>
            </a:endParaRPr>
          </a:p>
          <a:p>
            <a:pPr marL="457200" lvl="0" indent="-298450" algn="l" rtl="0">
              <a:spcBef>
                <a:spcPts val="0"/>
              </a:spcBef>
              <a:spcAft>
                <a:spcPts val="0"/>
              </a:spcAft>
              <a:buSzPts val="1100"/>
              <a:buFont typeface="Roboto"/>
              <a:buChar char="●"/>
            </a:pPr>
            <a:r>
              <a:rPr lang="en" sz="1100" dirty="0">
                <a:latin typeface="Roboto"/>
                <a:ea typeface="Roboto"/>
                <a:cs typeface="Roboto"/>
                <a:sym typeface="Roboto"/>
              </a:rPr>
              <a:t>Laptop -- Mac, PC, Chromebook, Linux, everyone’s welcome. </a:t>
            </a:r>
            <a:endParaRPr sz="1100" dirty="0">
              <a:latin typeface="Roboto"/>
              <a:ea typeface="Roboto"/>
              <a:cs typeface="Roboto"/>
              <a:sym typeface="Roboto"/>
            </a:endParaRPr>
          </a:p>
          <a:p>
            <a:pPr marL="457200" lvl="0" indent="-298450" algn="l" rtl="0">
              <a:spcBef>
                <a:spcPts val="0"/>
              </a:spcBef>
              <a:spcAft>
                <a:spcPts val="0"/>
              </a:spcAft>
              <a:buSzPts val="1100"/>
              <a:buFont typeface="Roboto"/>
              <a:buChar char="●"/>
            </a:pPr>
            <a:r>
              <a:rPr lang="en" sz="1100" dirty="0">
                <a:latin typeface="Roboto"/>
                <a:ea typeface="Roboto"/>
                <a:cs typeface="Roboto"/>
                <a:sym typeface="Roboto"/>
              </a:rPr>
              <a:t>Laptop charger.</a:t>
            </a:r>
            <a:endParaRPr sz="1100" dirty="0">
              <a:latin typeface="Roboto"/>
              <a:ea typeface="Roboto"/>
              <a:cs typeface="Roboto"/>
              <a:sym typeface="Roboto"/>
            </a:endParaRPr>
          </a:p>
          <a:p>
            <a:pPr marL="457200" lvl="0" indent="-298450" algn="l" rtl="0">
              <a:spcBef>
                <a:spcPts val="0"/>
              </a:spcBef>
              <a:spcAft>
                <a:spcPts val="0"/>
              </a:spcAft>
              <a:buSzPts val="1100"/>
              <a:buFont typeface="Roboto"/>
              <a:buChar char="●"/>
            </a:pPr>
            <a:r>
              <a:rPr lang="en" sz="1100" dirty="0">
                <a:latin typeface="Roboto"/>
                <a:ea typeface="Roboto"/>
                <a:cs typeface="Roboto"/>
                <a:sym typeface="Roboto"/>
              </a:rPr>
              <a:t>The labs will run on all of the latest versions of the popular browsers. For the best experience, use Firefox or Chrome.</a:t>
            </a:r>
            <a:br>
              <a:rPr lang="en" sz="1100" dirty="0">
                <a:latin typeface="Roboto"/>
                <a:ea typeface="Roboto"/>
                <a:cs typeface="Roboto"/>
                <a:sym typeface="Roboto"/>
              </a:rPr>
            </a:br>
            <a:endParaRPr sz="1100" dirty="0">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100" dirty="0">
                <a:latin typeface="Roboto"/>
                <a:ea typeface="Roboto"/>
                <a:cs typeface="Roboto"/>
                <a:sym typeface="Roboto"/>
              </a:rPr>
              <a:t>Looking forward to seeing you at the event!</a:t>
            </a:r>
            <a:br>
              <a:rPr lang="en" sz="1100" dirty="0">
                <a:latin typeface="Roboto"/>
                <a:ea typeface="Roboto"/>
                <a:cs typeface="Roboto"/>
                <a:sym typeface="Roboto"/>
              </a:rPr>
            </a:br>
            <a:endParaRPr sz="1100" dirty="0">
              <a:latin typeface="Roboto"/>
              <a:ea typeface="Roboto"/>
              <a:cs typeface="Roboto"/>
              <a:sym typeface="Roboto"/>
            </a:endParaRPr>
          </a:p>
          <a:p>
            <a:pPr marL="0" lvl="0" indent="0" algn="l" rtl="0">
              <a:spcBef>
                <a:spcPts val="0"/>
              </a:spcBef>
              <a:spcAft>
                <a:spcPts val="0"/>
              </a:spcAft>
              <a:buNone/>
            </a:pPr>
            <a:endParaRPr sz="1100" dirty="0"/>
          </a:p>
        </p:txBody>
      </p:sp>
      <p:grpSp>
        <p:nvGrpSpPr>
          <p:cNvPr id="3111" name="Google Shape;3111;p127"/>
          <p:cNvGrpSpPr/>
          <p:nvPr/>
        </p:nvGrpSpPr>
        <p:grpSpPr>
          <a:xfrm>
            <a:off x="1331907" y="273756"/>
            <a:ext cx="1335085" cy="1071236"/>
            <a:chOff x="560200" y="238125"/>
            <a:chExt cx="6357550" cy="5101125"/>
          </a:xfrm>
        </p:grpSpPr>
        <p:sp>
          <p:nvSpPr>
            <p:cNvPr id="3112" name="Google Shape;3112;p127"/>
            <p:cNvSpPr/>
            <p:nvPr/>
          </p:nvSpPr>
          <p:spPr>
            <a:xfrm>
              <a:off x="857650" y="238125"/>
              <a:ext cx="2814725" cy="2783650"/>
            </a:xfrm>
            <a:custGeom>
              <a:avLst/>
              <a:gdLst/>
              <a:ahLst/>
              <a:cxnLst/>
              <a:rect l="l" t="t" r="r" b="b"/>
              <a:pathLst>
                <a:path w="112589" h="111346" extrusionOk="0">
                  <a:moveTo>
                    <a:pt x="63576" y="0"/>
                  </a:moveTo>
                  <a:lnTo>
                    <a:pt x="0" y="111346"/>
                  </a:lnTo>
                  <a:lnTo>
                    <a:pt x="0" y="111346"/>
                  </a:lnTo>
                  <a:cubicBezTo>
                    <a:pt x="11366" y="96961"/>
                    <a:pt x="28946" y="88615"/>
                    <a:pt x="47415" y="88615"/>
                  </a:cubicBezTo>
                  <a:cubicBezTo>
                    <a:pt x="57182" y="88615"/>
                    <a:pt x="66062" y="91989"/>
                    <a:pt x="74231" y="96073"/>
                  </a:cubicBezTo>
                  <a:lnTo>
                    <a:pt x="112589" y="28236"/>
                  </a:lnTo>
                  <a:lnTo>
                    <a:pt x="635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27"/>
            <p:cNvSpPr/>
            <p:nvPr/>
          </p:nvSpPr>
          <p:spPr>
            <a:xfrm>
              <a:off x="560200" y="2449050"/>
              <a:ext cx="2890200" cy="2890200"/>
            </a:xfrm>
            <a:custGeom>
              <a:avLst/>
              <a:gdLst/>
              <a:ahLst/>
              <a:cxnLst/>
              <a:rect l="l" t="t" r="r" b="b"/>
              <a:pathLst>
                <a:path w="115608" h="115608" extrusionOk="0">
                  <a:moveTo>
                    <a:pt x="57715" y="0"/>
                  </a:moveTo>
                  <a:cubicBezTo>
                    <a:pt x="25927" y="0"/>
                    <a:pt x="0" y="25928"/>
                    <a:pt x="0" y="57893"/>
                  </a:cubicBezTo>
                  <a:cubicBezTo>
                    <a:pt x="0" y="89681"/>
                    <a:pt x="25927" y="115608"/>
                    <a:pt x="57715" y="115608"/>
                  </a:cubicBezTo>
                  <a:cubicBezTo>
                    <a:pt x="89680" y="115608"/>
                    <a:pt x="115608" y="89681"/>
                    <a:pt x="115608" y="57893"/>
                  </a:cubicBezTo>
                  <a:cubicBezTo>
                    <a:pt x="115608" y="25928"/>
                    <a:pt x="89680" y="0"/>
                    <a:pt x="57715" y="0"/>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27"/>
            <p:cNvSpPr/>
            <p:nvPr/>
          </p:nvSpPr>
          <p:spPr>
            <a:xfrm>
              <a:off x="4103000" y="238125"/>
              <a:ext cx="2814750" cy="2783650"/>
            </a:xfrm>
            <a:custGeom>
              <a:avLst/>
              <a:gdLst/>
              <a:ahLst/>
              <a:cxnLst/>
              <a:rect l="l" t="t" r="r" b="b"/>
              <a:pathLst>
                <a:path w="112590" h="111346" extrusionOk="0">
                  <a:moveTo>
                    <a:pt x="63576" y="0"/>
                  </a:moveTo>
                  <a:lnTo>
                    <a:pt x="1" y="111346"/>
                  </a:lnTo>
                  <a:cubicBezTo>
                    <a:pt x="11544" y="96961"/>
                    <a:pt x="28947" y="88615"/>
                    <a:pt x="47416" y="88615"/>
                  </a:cubicBezTo>
                  <a:cubicBezTo>
                    <a:pt x="57183" y="88615"/>
                    <a:pt x="66062" y="91989"/>
                    <a:pt x="74231" y="96073"/>
                  </a:cubicBezTo>
                  <a:lnTo>
                    <a:pt x="112589" y="28236"/>
                  </a:lnTo>
                  <a:lnTo>
                    <a:pt x="635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27"/>
            <p:cNvSpPr/>
            <p:nvPr/>
          </p:nvSpPr>
          <p:spPr>
            <a:xfrm>
              <a:off x="3805550" y="2449050"/>
              <a:ext cx="2890225" cy="2890200"/>
            </a:xfrm>
            <a:custGeom>
              <a:avLst/>
              <a:gdLst/>
              <a:ahLst/>
              <a:cxnLst/>
              <a:rect l="l" t="t" r="r" b="b"/>
              <a:pathLst>
                <a:path w="115609" h="115608" extrusionOk="0">
                  <a:moveTo>
                    <a:pt x="57715" y="0"/>
                  </a:moveTo>
                  <a:cubicBezTo>
                    <a:pt x="25928" y="0"/>
                    <a:pt x="0" y="25928"/>
                    <a:pt x="0" y="57893"/>
                  </a:cubicBezTo>
                  <a:cubicBezTo>
                    <a:pt x="0" y="89681"/>
                    <a:pt x="25928" y="115608"/>
                    <a:pt x="57715" y="115608"/>
                  </a:cubicBezTo>
                  <a:cubicBezTo>
                    <a:pt x="89681" y="115608"/>
                    <a:pt x="115608" y="89681"/>
                    <a:pt x="115608" y="57893"/>
                  </a:cubicBezTo>
                  <a:cubicBezTo>
                    <a:pt x="115608" y="25928"/>
                    <a:pt x="89681" y="0"/>
                    <a:pt x="57715" y="0"/>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9"/>
        <p:cNvGrpSpPr/>
        <p:nvPr/>
      </p:nvGrpSpPr>
      <p:grpSpPr>
        <a:xfrm>
          <a:off x="0" y="0"/>
          <a:ext cx="0" cy="0"/>
          <a:chOff x="0" y="0"/>
          <a:chExt cx="0" cy="0"/>
        </a:xfrm>
      </p:grpSpPr>
      <p:sp>
        <p:nvSpPr>
          <p:cNvPr id="3120" name="Google Shape;3120;p128"/>
          <p:cNvSpPr txBox="1">
            <a:spLocks noGrp="1"/>
          </p:cNvSpPr>
          <p:nvPr>
            <p:ph type="title"/>
          </p:nvPr>
        </p:nvSpPr>
        <p:spPr>
          <a:xfrm>
            <a:off x="761950" y="809575"/>
            <a:ext cx="73770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How to use the Cloud Study Jam attendee slides?</a:t>
            </a:r>
            <a:endParaRPr/>
          </a:p>
        </p:txBody>
      </p:sp>
      <p:sp>
        <p:nvSpPr>
          <p:cNvPr id="3121" name="Google Shape;3121;p128"/>
          <p:cNvSpPr txBox="1"/>
          <p:nvPr/>
        </p:nvSpPr>
        <p:spPr>
          <a:xfrm>
            <a:off x="583275" y="1515175"/>
            <a:ext cx="4623900" cy="2561100"/>
          </a:xfrm>
          <a:prstGeom prst="rect">
            <a:avLst/>
          </a:prstGeom>
          <a:noFill/>
          <a:ln>
            <a:noFill/>
          </a:ln>
        </p:spPr>
        <p:txBody>
          <a:bodyPr spcFirstLastPara="1" wrap="square" lIns="0" tIns="0" rIns="228600" bIns="0" anchor="t" anchorCtr="0">
            <a:noAutofit/>
          </a:bodyPr>
          <a:lstStyle/>
          <a:p>
            <a:pPr marL="457200" lvl="0" indent="-273050" algn="l" rtl="0">
              <a:lnSpc>
                <a:spcPct val="120000"/>
              </a:lnSpc>
              <a:spcBef>
                <a:spcPts val="0"/>
              </a:spcBef>
              <a:spcAft>
                <a:spcPts val="0"/>
              </a:spcAft>
              <a:buClr>
                <a:srgbClr val="3C4043"/>
              </a:buClr>
              <a:buSzPts val="700"/>
              <a:buFont typeface="Roboto"/>
              <a:buChar char="●"/>
            </a:pPr>
            <a:r>
              <a:rPr lang="en" sz="1100" b="1">
                <a:solidFill>
                  <a:srgbClr val="3C4043"/>
                </a:solidFill>
                <a:latin typeface="Roboto"/>
                <a:ea typeface="Roboto"/>
                <a:cs typeface="Roboto"/>
                <a:sym typeface="Roboto"/>
              </a:rPr>
              <a:t>Event organizer</a:t>
            </a:r>
            <a:r>
              <a:rPr lang="en" sz="1100">
                <a:solidFill>
                  <a:srgbClr val="3C4043"/>
                </a:solidFill>
                <a:latin typeface="Roboto"/>
                <a:ea typeface="Roboto"/>
                <a:cs typeface="Roboto"/>
                <a:sym typeface="Roboto"/>
              </a:rPr>
              <a:t>, during the event: </a:t>
            </a:r>
            <a:endParaRPr sz="1100">
              <a:solidFill>
                <a:srgbClr val="3C4043"/>
              </a:solidFill>
              <a:latin typeface="Roboto"/>
              <a:ea typeface="Roboto"/>
              <a:cs typeface="Roboto"/>
              <a:sym typeface="Roboto"/>
            </a:endParaRPr>
          </a:p>
          <a:p>
            <a:pPr marL="914400" lvl="1" indent="-273050" algn="l" rtl="0">
              <a:lnSpc>
                <a:spcPct val="120000"/>
              </a:lnSpc>
              <a:spcBef>
                <a:spcPts val="1000"/>
              </a:spcBef>
              <a:spcAft>
                <a:spcPts val="0"/>
              </a:spcAft>
              <a:buClr>
                <a:srgbClr val="3C4043"/>
              </a:buClr>
              <a:buSzPts val="700"/>
              <a:buFont typeface="Roboto"/>
              <a:buChar char="○"/>
            </a:pPr>
            <a:r>
              <a:rPr lang="en" sz="1100">
                <a:solidFill>
                  <a:srgbClr val="3C4043"/>
                </a:solidFill>
                <a:latin typeface="Roboto"/>
                <a:ea typeface="Roboto"/>
                <a:cs typeface="Roboto"/>
                <a:sym typeface="Roboto"/>
              </a:rPr>
              <a:t>Use these slides to drive the agenda during your </a:t>
            </a:r>
            <a:br>
              <a:rPr lang="en" sz="1100">
                <a:solidFill>
                  <a:srgbClr val="3C4043"/>
                </a:solidFill>
                <a:latin typeface="Roboto"/>
                <a:ea typeface="Roboto"/>
                <a:cs typeface="Roboto"/>
                <a:sym typeface="Roboto"/>
              </a:rPr>
            </a:br>
            <a:r>
              <a:rPr lang="en" sz="1100">
                <a:solidFill>
                  <a:srgbClr val="3C4043"/>
                </a:solidFill>
                <a:latin typeface="Roboto"/>
                <a:ea typeface="Roboto"/>
                <a:cs typeface="Roboto"/>
                <a:sym typeface="Roboto"/>
              </a:rPr>
              <a:t>Cloud Study Jam in-person event.</a:t>
            </a:r>
            <a:endParaRPr sz="1100">
              <a:solidFill>
                <a:srgbClr val="3C4043"/>
              </a:solidFill>
              <a:latin typeface="Roboto"/>
              <a:ea typeface="Roboto"/>
              <a:cs typeface="Roboto"/>
              <a:sym typeface="Roboto"/>
            </a:endParaRPr>
          </a:p>
          <a:p>
            <a:pPr marL="914400" lvl="1" indent="-273050" algn="l" rtl="0">
              <a:lnSpc>
                <a:spcPct val="120000"/>
              </a:lnSpc>
              <a:spcBef>
                <a:spcPts val="1000"/>
              </a:spcBef>
              <a:spcAft>
                <a:spcPts val="0"/>
              </a:spcAft>
              <a:buClr>
                <a:srgbClr val="3C4043"/>
              </a:buClr>
              <a:buSzPts val="700"/>
              <a:buFont typeface="Roboto"/>
              <a:buChar char="○"/>
            </a:pPr>
            <a:r>
              <a:rPr lang="en" sz="1100">
                <a:solidFill>
                  <a:srgbClr val="3C4043"/>
                </a:solidFill>
                <a:latin typeface="Roboto"/>
                <a:ea typeface="Roboto"/>
                <a:cs typeface="Roboto"/>
                <a:sym typeface="Roboto"/>
              </a:rPr>
              <a:t>If you have a projector, pull up the slides on your computer and show them to the audience. Start with </a:t>
            </a:r>
            <a:br>
              <a:rPr lang="en" sz="1100">
                <a:solidFill>
                  <a:srgbClr val="3C4043"/>
                </a:solidFill>
                <a:latin typeface="Roboto"/>
                <a:ea typeface="Roboto"/>
                <a:cs typeface="Roboto"/>
                <a:sym typeface="Roboto"/>
              </a:rPr>
            </a:br>
            <a:r>
              <a:rPr lang="en" sz="1100">
                <a:solidFill>
                  <a:srgbClr val="3C4043"/>
                </a:solidFill>
                <a:latin typeface="Roboto"/>
                <a:ea typeface="Roboto"/>
                <a:cs typeface="Roboto"/>
                <a:sym typeface="Roboto"/>
              </a:rPr>
              <a:t>the next slide.</a:t>
            </a:r>
            <a:endParaRPr sz="1100">
              <a:solidFill>
                <a:srgbClr val="3C4043"/>
              </a:solidFill>
              <a:latin typeface="Roboto"/>
              <a:ea typeface="Roboto"/>
              <a:cs typeface="Roboto"/>
              <a:sym typeface="Roboto"/>
            </a:endParaRPr>
          </a:p>
          <a:p>
            <a:pPr marL="914400" lvl="1" indent="-273050" algn="l" rtl="0">
              <a:lnSpc>
                <a:spcPct val="120000"/>
              </a:lnSpc>
              <a:spcBef>
                <a:spcPts val="1000"/>
              </a:spcBef>
              <a:spcAft>
                <a:spcPts val="0"/>
              </a:spcAft>
              <a:buClr>
                <a:srgbClr val="3C4043"/>
              </a:buClr>
              <a:buSzPts val="700"/>
              <a:buFont typeface="Roboto"/>
              <a:buChar char="○"/>
            </a:pPr>
            <a:r>
              <a:rPr lang="en" sz="1100">
                <a:solidFill>
                  <a:srgbClr val="3C4043"/>
                </a:solidFill>
                <a:latin typeface="Roboto"/>
                <a:ea typeface="Roboto"/>
                <a:cs typeface="Roboto"/>
                <a:sym typeface="Roboto"/>
              </a:rPr>
              <a:t>If you don’t have a projector, ask your attendees to go to these slides at </a:t>
            </a:r>
            <a:r>
              <a:rPr lang="en" sz="1100">
                <a:solidFill>
                  <a:srgbClr val="434343"/>
                </a:solidFill>
                <a:latin typeface="Roboto"/>
                <a:ea typeface="Roboto"/>
                <a:cs typeface="Roboto"/>
                <a:sym typeface="Roboto"/>
              </a:rPr>
              <a:t>bit.ly/EDU_CloudStudyJam2019</a:t>
            </a:r>
            <a:r>
              <a:rPr lang="en" sz="1100">
                <a:solidFill>
                  <a:srgbClr val="3C4043"/>
                </a:solidFill>
                <a:latin typeface="Roboto"/>
                <a:ea typeface="Roboto"/>
                <a:cs typeface="Roboto"/>
                <a:sym typeface="Roboto"/>
              </a:rPr>
              <a:t> and follow along.</a:t>
            </a:r>
            <a:endParaRPr sz="1100">
              <a:solidFill>
                <a:srgbClr val="3C4043"/>
              </a:solidFill>
              <a:latin typeface="Roboto"/>
              <a:ea typeface="Roboto"/>
              <a:cs typeface="Roboto"/>
              <a:sym typeface="Roboto"/>
            </a:endParaRPr>
          </a:p>
          <a:p>
            <a:pPr marL="457200" lvl="0" indent="-273050" algn="l" rtl="0">
              <a:lnSpc>
                <a:spcPct val="120000"/>
              </a:lnSpc>
              <a:spcBef>
                <a:spcPts val="1000"/>
              </a:spcBef>
              <a:spcAft>
                <a:spcPts val="1000"/>
              </a:spcAft>
              <a:buClr>
                <a:srgbClr val="3C4043"/>
              </a:buClr>
              <a:buSzPts val="700"/>
              <a:buFont typeface="Roboto"/>
              <a:buChar char="●"/>
            </a:pPr>
            <a:r>
              <a:rPr lang="en" sz="1100" b="1">
                <a:solidFill>
                  <a:srgbClr val="3C4043"/>
                </a:solidFill>
                <a:latin typeface="Roboto"/>
                <a:ea typeface="Roboto"/>
                <a:cs typeface="Roboto"/>
                <a:sym typeface="Roboto"/>
              </a:rPr>
              <a:t>Attendee</a:t>
            </a:r>
            <a:r>
              <a:rPr lang="en" sz="1100">
                <a:solidFill>
                  <a:srgbClr val="3C4043"/>
                </a:solidFill>
                <a:latin typeface="Roboto"/>
                <a:ea typeface="Roboto"/>
                <a:cs typeface="Roboto"/>
                <a:sym typeface="Roboto"/>
              </a:rPr>
              <a:t>, after the event: Use these slides as reminder of what you have done and direction for what you’ll be doing next.</a:t>
            </a:r>
            <a:endParaRPr sz="1100">
              <a:solidFill>
                <a:srgbClr val="3C4043"/>
              </a:solidFill>
              <a:latin typeface="Roboto"/>
              <a:ea typeface="Roboto"/>
              <a:cs typeface="Roboto"/>
              <a:sym typeface="Roboto"/>
            </a:endParaRPr>
          </a:p>
        </p:txBody>
      </p:sp>
      <p:grpSp>
        <p:nvGrpSpPr>
          <p:cNvPr id="3122" name="Google Shape;3122;p128"/>
          <p:cNvGrpSpPr/>
          <p:nvPr/>
        </p:nvGrpSpPr>
        <p:grpSpPr>
          <a:xfrm>
            <a:off x="8197628" y="3590769"/>
            <a:ext cx="368859" cy="390767"/>
            <a:chOff x="5718711" y="53939"/>
            <a:chExt cx="403390" cy="427348"/>
          </a:xfrm>
        </p:grpSpPr>
        <p:sp>
          <p:nvSpPr>
            <p:cNvPr id="3123" name="Google Shape;3123;p128"/>
            <p:cNvSpPr/>
            <p:nvPr/>
          </p:nvSpPr>
          <p:spPr>
            <a:xfrm>
              <a:off x="5803521" y="53939"/>
              <a:ext cx="230767" cy="230164"/>
            </a:xfrm>
            <a:custGeom>
              <a:avLst/>
              <a:gdLst/>
              <a:ahLst/>
              <a:cxnLst/>
              <a:rect l="l" t="t" r="r" b="b"/>
              <a:pathLst>
                <a:path w="17983" h="17936" fill="none" extrusionOk="0">
                  <a:moveTo>
                    <a:pt x="17983" y="17679"/>
                  </a:moveTo>
                  <a:lnTo>
                    <a:pt x="17983" y="9015"/>
                  </a:lnTo>
                  <a:cubicBezTo>
                    <a:pt x="17983" y="4041"/>
                    <a:pt x="13966" y="1"/>
                    <a:pt x="8992" y="1"/>
                  </a:cubicBezTo>
                  <a:cubicBezTo>
                    <a:pt x="4017" y="1"/>
                    <a:pt x="1" y="4041"/>
                    <a:pt x="1" y="9015"/>
                  </a:cubicBezTo>
                  <a:lnTo>
                    <a:pt x="1" y="17936"/>
                  </a:lnTo>
                </a:path>
              </a:pathLst>
            </a:custGeom>
            <a:noFill/>
            <a:ln w="76200"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28"/>
            <p:cNvSpPr/>
            <p:nvPr/>
          </p:nvSpPr>
          <p:spPr>
            <a:xfrm>
              <a:off x="5940482" y="255319"/>
              <a:ext cx="181618" cy="225967"/>
            </a:xfrm>
            <a:custGeom>
              <a:avLst/>
              <a:gdLst/>
              <a:ahLst/>
              <a:cxnLst/>
              <a:rect l="l" t="t" r="r" b="b"/>
              <a:pathLst>
                <a:path w="14153" h="17609" extrusionOk="0">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28"/>
            <p:cNvSpPr/>
            <p:nvPr/>
          </p:nvSpPr>
          <p:spPr>
            <a:xfrm>
              <a:off x="5980930" y="307163"/>
              <a:ext cx="105509" cy="140862"/>
            </a:xfrm>
            <a:custGeom>
              <a:avLst/>
              <a:gdLst/>
              <a:ahLst/>
              <a:cxnLst/>
              <a:rect l="l" t="t" r="r" b="b"/>
              <a:pathLst>
                <a:path w="8222" h="10977" extrusionOk="0">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28"/>
            <p:cNvSpPr/>
            <p:nvPr/>
          </p:nvSpPr>
          <p:spPr>
            <a:xfrm>
              <a:off x="5718711" y="255319"/>
              <a:ext cx="176524" cy="225967"/>
            </a:xfrm>
            <a:custGeom>
              <a:avLst/>
              <a:gdLst/>
              <a:ahLst/>
              <a:cxnLst/>
              <a:rect l="l" t="t" r="r" b="b"/>
              <a:pathLst>
                <a:path w="13756" h="17609" extrusionOk="0">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28"/>
            <p:cNvSpPr/>
            <p:nvPr/>
          </p:nvSpPr>
          <p:spPr>
            <a:xfrm>
              <a:off x="6009546" y="284167"/>
              <a:ext cx="22046" cy="11023"/>
            </a:xfrm>
            <a:custGeom>
              <a:avLst/>
              <a:gdLst/>
              <a:ahLst/>
              <a:cxnLst/>
              <a:rect l="l" t="t" r="r" b="b"/>
              <a:pathLst>
                <a:path w="1718" h="859" extrusionOk="0">
                  <a:moveTo>
                    <a:pt x="856" y="1"/>
                  </a:moveTo>
                  <a:cubicBezTo>
                    <a:pt x="427" y="1"/>
                    <a:pt x="1" y="287"/>
                    <a:pt x="13" y="859"/>
                  </a:cubicBezTo>
                  <a:lnTo>
                    <a:pt x="1717" y="859"/>
                  </a:lnTo>
                  <a:cubicBezTo>
                    <a:pt x="1717" y="287"/>
                    <a:pt x="1285" y="1"/>
                    <a:pt x="85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28"/>
            <p:cNvSpPr/>
            <p:nvPr/>
          </p:nvSpPr>
          <p:spPr>
            <a:xfrm>
              <a:off x="6039972" y="283872"/>
              <a:ext cx="21892" cy="11023"/>
            </a:xfrm>
            <a:custGeom>
              <a:avLst/>
              <a:gdLst/>
              <a:ahLst/>
              <a:cxnLst/>
              <a:rect l="l" t="t" r="r" b="b"/>
              <a:pathLst>
                <a:path w="1706" h="859" extrusionOk="0">
                  <a:moveTo>
                    <a:pt x="853" y="0"/>
                  </a:moveTo>
                  <a:cubicBezTo>
                    <a:pt x="427" y="0"/>
                    <a:pt x="0" y="286"/>
                    <a:pt x="0" y="858"/>
                  </a:cubicBezTo>
                  <a:lnTo>
                    <a:pt x="1705" y="858"/>
                  </a:lnTo>
                  <a:cubicBezTo>
                    <a:pt x="1705" y="286"/>
                    <a:pt x="1279" y="0"/>
                    <a:pt x="853"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128"/>
          <p:cNvGrpSpPr/>
          <p:nvPr/>
        </p:nvGrpSpPr>
        <p:grpSpPr>
          <a:xfrm>
            <a:off x="8222568" y="855571"/>
            <a:ext cx="318978" cy="332953"/>
            <a:chOff x="769039" y="2882687"/>
            <a:chExt cx="348839" cy="364122"/>
          </a:xfrm>
        </p:grpSpPr>
        <p:sp>
          <p:nvSpPr>
            <p:cNvPr id="3130" name="Google Shape;3130;p128"/>
            <p:cNvSpPr/>
            <p:nvPr/>
          </p:nvSpPr>
          <p:spPr>
            <a:xfrm>
              <a:off x="1036045" y="2958501"/>
              <a:ext cx="81833" cy="163640"/>
            </a:xfrm>
            <a:custGeom>
              <a:avLst/>
              <a:gdLst/>
              <a:ahLst/>
              <a:cxnLst/>
              <a:rect l="l" t="t" r="r" b="b"/>
              <a:pathLst>
                <a:path w="6377" h="12752" fill="none" extrusionOk="0">
                  <a:moveTo>
                    <a:pt x="1" y="1"/>
                  </a:moveTo>
                  <a:cubicBezTo>
                    <a:pt x="3527" y="1"/>
                    <a:pt x="6376" y="2850"/>
                    <a:pt x="6376" y="6376"/>
                  </a:cubicBezTo>
                  <a:lnTo>
                    <a:pt x="6376" y="6376"/>
                  </a:lnTo>
                  <a:cubicBezTo>
                    <a:pt x="6376" y="9903"/>
                    <a:pt x="3527" y="12752"/>
                    <a:pt x="1" y="12752"/>
                  </a:cubicBezTo>
                </a:path>
              </a:pathLst>
            </a:custGeom>
            <a:noFill/>
            <a:ln w="38100"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28"/>
            <p:cNvSpPr/>
            <p:nvPr/>
          </p:nvSpPr>
          <p:spPr>
            <a:xfrm>
              <a:off x="792702" y="2882687"/>
              <a:ext cx="264337" cy="364122"/>
            </a:xfrm>
            <a:custGeom>
              <a:avLst/>
              <a:gdLst/>
              <a:ahLst/>
              <a:cxnLst/>
              <a:rect l="l" t="t" r="r" b="b"/>
              <a:pathLst>
                <a:path w="20599" h="28375" extrusionOk="0">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28"/>
            <p:cNvSpPr/>
            <p:nvPr/>
          </p:nvSpPr>
          <p:spPr>
            <a:xfrm>
              <a:off x="858931" y="3105947"/>
              <a:ext cx="25485" cy="25485"/>
            </a:xfrm>
            <a:custGeom>
              <a:avLst/>
              <a:gdLst/>
              <a:ahLst/>
              <a:cxnLst/>
              <a:rect l="l" t="t" r="r" b="b"/>
              <a:pathLst>
                <a:path w="1986" h="1986" extrusionOk="0">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28"/>
            <p:cNvSpPr/>
            <p:nvPr/>
          </p:nvSpPr>
          <p:spPr>
            <a:xfrm>
              <a:off x="815480" y="3105947"/>
              <a:ext cx="25485" cy="25485"/>
            </a:xfrm>
            <a:custGeom>
              <a:avLst/>
              <a:gdLst/>
              <a:ahLst/>
              <a:cxnLst/>
              <a:rect l="l" t="t" r="r" b="b"/>
              <a:pathLst>
                <a:path w="1986" h="1986" extrusionOk="0">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28"/>
            <p:cNvSpPr/>
            <p:nvPr/>
          </p:nvSpPr>
          <p:spPr>
            <a:xfrm>
              <a:off x="769039" y="2981882"/>
              <a:ext cx="211287" cy="171725"/>
            </a:xfrm>
            <a:custGeom>
              <a:avLst/>
              <a:gdLst/>
              <a:ahLst/>
              <a:cxnLst/>
              <a:rect l="l" t="t" r="r" b="b"/>
              <a:pathLst>
                <a:path w="16465" h="13382" fill="none" extrusionOk="0">
                  <a:moveTo>
                    <a:pt x="0" y="13382"/>
                  </a:moveTo>
                  <a:lnTo>
                    <a:pt x="9388" y="13382"/>
                  </a:lnTo>
                  <a:cubicBezTo>
                    <a:pt x="16464" y="13382"/>
                    <a:pt x="15436" y="7894"/>
                    <a:pt x="15507" y="4601"/>
                  </a:cubicBezTo>
                  <a:lnTo>
                    <a:pt x="15507" y="0"/>
                  </a:ln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28"/>
            <p:cNvSpPr/>
            <p:nvPr/>
          </p:nvSpPr>
          <p:spPr>
            <a:xfrm>
              <a:off x="949143" y="2983679"/>
              <a:ext cx="36868" cy="13"/>
            </a:xfrm>
            <a:custGeom>
              <a:avLst/>
              <a:gdLst/>
              <a:ahLst/>
              <a:cxnLst/>
              <a:rect l="l" t="t" r="r" b="b"/>
              <a:pathLst>
                <a:path w="2873" h="1" fill="none" extrusionOk="0">
                  <a:moveTo>
                    <a:pt x="2873" y="1"/>
                  </a:moveTo>
                  <a:lnTo>
                    <a:pt x="0" y="1"/>
                  </a:ln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128"/>
          <p:cNvGrpSpPr/>
          <p:nvPr/>
        </p:nvGrpSpPr>
        <p:grpSpPr>
          <a:xfrm>
            <a:off x="8138986" y="1547666"/>
            <a:ext cx="486129" cy="244995"/>
            <a:chOff x="3729737" y="211265"/>
            <a:chExt cx="531638" cy="267930"/>
          </a:xfrm>
        </p:grpSpPr>
        <p:sp>
          <p:nvSpPr>
            <p:cNvPr id="3137" name="Google Shape;3137;p128"/>
            <p:cNvSpPr/>
            <p:nvPr/>
          </p:nvSpPr>
          <p:spPr>
            <a:xfrm>
              <a:off x="3807951" y="211265"/>
              <a:ext cx="377006" cy="215483"/>
            </a:xfrm>
            <a:custGeom>
              <a:avLst/>
              <a:gdLst/>
              <a:ahLst/>
              <a:cxnLst/>
              <a:rect l="l" t="t" r="r" b="b"/>
              <a:pathLst>
                <a:path w="29379" h="16792" extrusionOk="0">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28"/>
            <p:cNvSpPr/>
            <p:nvPr/>
          </p:nvSpPr>
          <p:spPr>
            <a:xfrm>
              <a:off x="3729737" y="421333"/>
              <a:ext cx="531638" cy="57862"/>
            </a:xfrm>
            <a:custGeom>
              <a:avLst/>
              <a:gdLst/>
              <a:ahLst/>
              <a:cxnLst/>
              <a:rect l="l" t="t" r="r" b="b"/>
              <a:pathLst>
                <a:path w="41429" h="4509" extrusionOk="0">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28"/>
            <p:cNvSpPr/>
            <p:nvPr/>
          </p:nvSpPr>
          <p:spPr>
            <a:xfrm>
              <a:off x="4022228" y="275402"/>
              <a:ext cx="20981" cy="20994"/>
            </a:xfrm>
            <a:custGeom>
              <a:avLst/>
              <a:gdLst/>
              <a:ahLst/>
              <a:cxnLst/>
              <a:rect l="l" t="t" r="r" b="b"/>
              <a:pathLst>
                <a:path w="1635" h="1636" extrusionOk="0">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28"/>
            <p:cNvSpPr/>
            <p:nvPr/>
          </p:nvSpPr>
          <p:spPr>
            <a:xfrm>
              <a:off x="3976070" y="275402"/>
              <a:ext cx="20994" cy="20994"/>
            </a:xfrm>
            <a:custGeom>
              <a:avLst/>
              <a:gdLst/>
              <a:ahLst/>
              <a:cxnLst/>
              <a:rect l="l" t="t" r="r" b="b"/>
              <a:pathLst>
                <a:path w="1636" h="1636" extrusionOk="0">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28"/>
            <p:cNvSpPr/>
            <p:nvPr/>
          </p:nvSpPr>
          <p:spPr>
            <a:xfrm>
              <a:off x="3912844" y="324551"/>
              <a:ext cx="154940" cy="13"/>
            </a:xfrm>
            <a:custGeom>
              <a:avLst/>
              <a:gdLst/>
              <a:ahLst/>
              <a:cxnLst/>
              <a:rect l="l" t="t" r="r" b="b"/>
              <a:pathLst>
                <a:path w="12074" h="1" fill="none" extrusionOk="0">
                  <a:moveTo>
                    <a:pt x="12074" y="0"/>
                  </a:moveTo>
                  <a:lnTo>
                    <a:pt x="0" y="0"/>
                  </a:ln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28"/>
            <p:cNvSpPr/>
            <p:nvPr/>
          </p:nvSpPr>
          <p:spPr>
            <a:xfrm>
              <a:off x="3912844" y="327849"/>
              <a:ext cx="48558" cy="43772"/>
            </a:xfrm>
            <a:custGeom>
              <a:avLst/>
              <a:gdLst/>
              <a:ahLst/>
              <a:cxnLst/>
              <a:rect l="l" t="t" r="r" b="b"/>
              <a:pathLst>
                <a:path w="3784" h="3411" extrusionOk="0">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28"/>
            <p:cNvSpPr/>
            <p:nvPr/>
          </p:nvSpPr>
          <p:spPr>
            <a:xfrm>
              <a:off x="3956590" y="326950"/>
              <a:ext cx="47365" cy="44657"/>
            </a:xfrm>
            <a:custGeom>
              <a:avLst/>
              <a:gdLst/>
              <a:ahLst/>
              <a:cxnLst/>
              <a:rect l="l" t="t" r="r" b="b"/>
              <a:pathLst>
                <a:path w="3691" h="3480" extrusionOk="0">
                  <a:moveTo>
                    <a:pt x="1" y="0"/>
                  </a:moveTo>
                  <a:lnTo>
                    <a:pt x="1" y="3480"/>
                  </a:lnTo>
                  <a:lnTo>
                    <a:pt x="3691" y="3480"/>
                  </a:lnTo>
                  <a:lnTo>
                    <a:pt x="3691"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4" name="Google Shape;3144;p128"/>
          <p:cNvGrpSpPr/>
          <p:nvPr/>
        </p:nvGrpSpPr>
        <p:grpSpPr>
          <a:xfrm>
            <a:off x="8238308" y="2855660"/>
            <a:ext cx="287472" cy="398992"/>
            <a:chOff x="5131637" y="53041"/>
            <a:chExt cx="314383" cy="436343"/>
          </a:xfrm>
        </p:grpSpPr>
        <p:sp>
          <p:nvSpPr>
            <p:cNvPr id="3145" name="Google Shape;3145;p128"/>
            <p:cNvSpPr/>
            <p:nvPr/>
          </p:nvSpPr>
          <p:spPr>
            <a:xfrm>
              <a:off x="5156519" y="53041"/>
              <a:ext cx="289501" cy="436343"/>
            </a:xfrm>
            <a:custGeom>
              <a:avLst/>
              <a:gdLst/>
              <a:ahLst/>
              <a:cxnLst/>
              <a:rect l="l" t="t" r="r" b="b"/>
              <a:pathLst>
                <a:path w="22560" h="34003" extrusionOk="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28"/>
            <p:cNvSpPr/>
            <p:nvPr/>
          </p:nvSpPr>
          <p:spPr>
            <a:xfrm>
              <a:off x="5156519" y="77910"/>
              <a:ext cx="227161" cy="370718"/>
            </a:xfrm>
            <a:custGeom>
              <a:avLst/>
              <a:gdLst/>
              <a:ahLst/>
              <a:cxnLst/>
              <a:rect l="l" t="t" r="r" b="b"/>
              <a:pathLst>
                <a:path w="17702" h="28889" extrusionOk="0">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28"/>
            <p:cNvSpPr/>
            <p:nvPr/>
          </p:nvSpPr>
          <p:spPr>
            <a:xfrm>
              <a:off x="5149320" y="249185"/>
              <a:ext cx="29977" cy="14847"/>
            </a:xfrm>
            <a:custGeom>
              <a:avLst/>
              <a:gdLst/>
              <a:ahLst/>
              <a:cxnLst/>
              <a:rect l="l" t="t" r="r" b="b"/>
              <a:pathLst>
                <a:path w="2336" h="1157" extrusionOk="0">
                  <a:moveTo>
                    <a:pt x="1168" y="0"/>
                  </a:moveTo>
                  <a:cubicBezTo>
                    <a:pt x="584" y="0"/>
                    <a:pt x="1" y="385"/>
                    <a:pt x="1" y="1156"/>
                  </a:cubicBezTo>
                  <a:lnTo>
                    <a:pt x="2336" y="1156"/>
                  </a:lnTo>
                  <a:cubicBezTo>
                    <a:pt x="2336" y="385"/>
                    <a:pt x="1752" y="0"/>
                    <a:pt x="1168"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28"/>
            <p:cNvSpPr/>
            <p:nvPr/>
          </p:nvSpPr>
          <p:spPr>
            <a:xfrm>
              <a:off x="5195170" y="303569"/>
              <a:ext cx="88121" cy="60441"/>
            </a:xfrm>
            <a:custGeom>
              <a:avLst/>
              <a:gdLst/>
              <a:ahLst/>
              <a:cxnLst/>
              <a:rect l="l" t="t" r="r" b="b"/>
              <a:pathLst>
                <a:path w="6867" h="4710" extrusionOk="0">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28"/>
            <p:cNvSpPr/>
            <p:nvPr/>
          </p:nvSpPr>
          <p:spPr>
            <a:xfrm>
              <a:off x="5197275" y="248287"/>
              <a:ext cx="29977" cy="14834"/>
            </a:xfrm>
            <a:custGeom>
              <a:avLst/>
              <a:gdLst/>
              <a:ahLst/>
              <a:cxnLst/>
              <a:rect l="l" t="t" r="r" b="b"/>
              <a:pathLst>
                <a:path w="2336" h="1156" extrusionOk="0">
                  <a:moveTo>
                    <a:pt x="1168" y="0"/>
                  </a:moveTo>
                  <a:cubicBezTo>
                    <a:pt x="584" y="0"/>
                    <a:pt x="0" y="385"/>
                    <a:pt x="0" y="1156"/>
                  </a:cubicBezTo>
                  <a:lnTo>
                    <a:pt x="2335" y="1156"/>
                  </a:lnTo>
                  <a:cubicBezTo>
                    <a:pt x="2335" y="385"/>
                    <a:pt x="1752" y="0"/>
                    <a:pt x="1168"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28"/>
            <p:cNvSpPr/>
            <p:nvPr/>
          </p:nvSpPr>
          <p:spPr>
            <a:xfrm>
              <a:off x="5131637" y="244835"/>
              <a:ext cx="64753" cy="38074"/>
            </a:xfrm>
            <a:custGeom>
              <a:avLst/>
              <a:gdLst/>
              <a:ahLst/>
              <a:cxnLst/>
              <a:rect l="l" t="t" r="r" b="b"/>
              <a:pathLst>
                <a:path w="5046" h="2967" fill="none" extrusionOk="0">
                  <a:moveTo>
                    <a:pt x="4998" y="0"/>
                  </a:moveTo>
                  <a:lnTo>
                    <a:pt x="4998" y="421"/>
                  </a:lnTo>
                  <a:cubicBezTo>
                    <a:pt x="5045" y="1799"/>
                    <a:pt x="3924" y="2966"/>
                    <a:pt x="2523" y="2966"/>
                  </a:cubicBezTo>
                  <a:cubicBezTo>
                    <a:pt x="1122" y="2966"/>
                    <a:pt x="1" y="1799"/>
                    <a:pt x="47" y="421"/>
                  </a:cubicBezTo>
                  <a:lnTo>
                    <a:pt x="47" y="0"/>
                  </a:lnTo>
                  <a:close/>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28"/>
            <p:cNvSpPr/>
            <p:nvPr/>
          </p:nvSpPr>
          <p:spPr>
            <a:xfrm>
              <a:off x="5201163" y="244835"/>
              <a:ext cx="63251" cy="40166"/>
            </a:xfrm>
            <a:custGeom>
              <a:avLst/>
              <a:gdLst/>
              <a:ahLst/>
              <a:cxnLst/>
              <a:rect l="l" t="t" r="r" b="b"/>
              <a:pathLst>
                <a:path w="4929" h="3130" fill="none" extrusionOk="0">
                  <a:moveTo>
                    <a:pt x="4928" y="0"/>
                  </a:moveTo>
                  <a:lnTo>
                    <a:pt x="4928" y="678"/>
                  </a:lnTo>
                  <a:cubicBezTo>
                    <a:pt x="4928" y="2032"/>
                    <a:pt x="3831" y="3130"/>
                    <a:pt x="2453" y="3130"/>
                  </a:cubicBezTo>
                  <a:cubicBezTo>
                    <a:pt x="1098" y="3130"/>
                    <a:pt x="1" y="2032"/>
                    <a:pt x="1" y="678"/>
                  </a:cubicBezTo>
                  <a:lnTo>
                    <a:pt x="1" y="0"/>
                  </a:lnTo>
                  <a:close/>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128"/>
          <p:cNvGrpSpPr/>
          <p:nvPr/>
        </p:nvGrpSpPr>
        <p:grpSpPr>
          <a:xfrm>
            <a:off x="8230091" y="2151799"/>
            <a:ext cx="303912" cy="411712"/>
            <a:chOff x="4502613" y="40452"/>
            <a:chExt cx="332362" cy="450254"/>
          </a:xfrm>
        </p:grpSpPr>
        <p:sp>
          <p:nvSpPr>
            <p:cNvPr id="3153" name="Google Shape;3153;p128"/>
            <p:cNvSpPr/>
            <p:nvPr/>
          </p:nvSpPr>
          <p:spPr>
            <a:xfrm>
              <a:off x="4502613" y="334740"/>
              <a:ext cx="332362" cy="155966"/>
            </a:xfrm>
            <a:custGeom>
              <a:avLst/>
              <a:gdLst/>
              <a:ahLst/>
              <a:cxnLst/>
              <a:rect l="l" t="t" r="r" b="b"/>
              <a:pathLst>
                <a:path w="25900" h="12154" extrusionOk="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28"/>
            <p:cNvSpPr/>
            <p:nvPr/>
          </p:nvSpPr>
          <p:spPr>
            <a:xfrm>
              <a:off x="4679124" y="334740"/>
              <a:ext cx="13" cy="13"/>
            </a:xfrm>
            <a:custGeom>
              <a:avLst/>
              <a:gdLst/>
              <a:ahLst/>
              <a:cxnLst/>
              <a:rect l="l" t="t" r="r" b="b"/>
              <a:pathLst>
                <a:path w="1" h="1" extrusionOk="0">
                  <a:moveTo>
                    <a:pt x="0" y="0"/>
                  </a:moveTo>
                  <a:lnTo>
                    <a:pt x="0"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28"/>
            <p:cNvSpPr/>
            <p:nvPr/>
          </p:nvSpPr>
          <p:spPr>
            <a:xfrm>
              <a:off x="4507104" y="40452"/>
              <a:ext cx="323674" cy="294301"/>
            </a:xfrm>
            <a:custGeom>
              <a:avLst/>
              <a:gdLst/>
              <a:ahLst/>
              <a:cxnLst/>
              <a:rect l="l" t="t" r="r" b="b"/>
              <a:pathLst>
                <a:path w="25223" h="22934" extrusionOk="0">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28"/>
            <p:cNvSpPr/>
            <p:nvPr/>
          </p:nvSpPr>
          <p:spPr>
            <a:xfrm>
              <a:off x="4667434" y="58135"/>
              <a:ext cx="18594" cy="6006"/>
            </a:xfrm>
            <a:custGeom>
              <a:avLst/>
              <a:gdLst/>
              <a:ahLst/>
              <a:cxnLst/>
              <a:rect l="l" t="t" r="r" b="b"/>
              <a:pathLst>
                <a:path w="1449" h="468" extrusionOk="0">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28"/>
            <p:cNvSpPr/>
            <p:nvPr/>
          </p:nvSpPr>
          <p:spPr>
            <a:xfrm>
              <a:off x="4692611" y="66528"/>
              <a:ext cx="18594" cy="6006"/>
            </a:xfrm>
            <a:custGeom>
              <a:avLst/>
              <a:gdLst/>
              <a:ahLst/>
              <a:cxnLst/>
              <a:rect l="l" t="t" r="r" b="b"/>
              <a:pathLst>
                <a:path w="1449" h="468" extrusionOk="0">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28"/>
            <p:cNvSpPr/>
            <p:nvPr/>
          </p:nvSpPr>
          <p:spPr>
            <a:xfrm>
              <a:off x="4642256" y="66528"/>
              <a:ext cx="18594" cy="6006"/>
            </a:xfrm>
            <a:custGeom>
              <a:avLst/>
              <a:gdLst/>
              <a:ahLst/>
              <a:cxnLst/>
              <a:rect l="l" t="t" r="r" b="b"/>
              <a:pathLst>
                <a:path w="1449" h="468" extrusionOk="0">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28"/>
            <p:cNvSpPr/>
            <p:nvPr/>
          </p:nvSpPr>
          <p:spPr>
            <a:xfrm>
              <a:off x="4667434" y="75818"/>
              <a:ext cx="18594" cy="6006"/>
            </a:xfrm>
            <a:custGeom>
              <a:avLst/>
              <a:gdLst/>
              <a:ahLst/>
              <a:cxnLst/>
              <a:rect l="l" t="t" r="r" b="b"/>
              <a:pathLst>
                <a:path w="1449" h="468" extrusionOk="0">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28"/>
            <p:cNvSpPr/>
            <p:nvPr/>
          </p:nvSpPr>
          <p:spPr>
            <a:xfrm>
              <a:off x="4671925" y="195045"/>
              <a:ext cx="88724" cy="33916"/>
            </a:xfrm>
            <a:custGeom>
              <a:avLst/>
              <a:gdLst/>
              <a:ahLst/>
              <a:cxnLst/>
              <a:rect l="l" t="t" r="r" b="b"/>
              <a:pathLst>
                <a:path w="6914" h="2643" extrusionOk="0">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28"/>
            <p:cNvSpPr/>
            <p:nvPr/>
          </p:nvSpPr>
          <p:spPr>
            <a:xfrm>
              <a:off x="4726168" y="166313"/>
              <a:ext cx="24292" cy="16207"/>
            </a:xfrm>
            <a:custGeom>
              <a:avLst/>
              <a:gdLst/>
              <a:ahLst/>
              <a:cxnLst/>
              <a:rect l="l" t="t" r="r" b="b"/>
              <a:pathLst>
                <a:path w="1893" h="1263" fill="none" extrusionOk="0">
                  <a:moveTo>
                    <a:pt x="1892" y="1262"/>
                  </a:moveTo>
                  <a:cubicBezTo>
                    <a:pt x="1892" y="1"/>
                    <a:pt x="1" y="1"/>
                    <a:pt x="1" y="1262"/>
                  </a:cubicBez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28"/>
            <p:cNvSpPr/>
            <p:nvPr/>
          </p:nvSpPr>
          <p:spPr>
            <a:xfrm>
              <a:off x="4681524" y="166313"/>
              <a:ext cx="24587" cy="16207"/>
            </a:xfrm>
            <a:custGeom>
              <a:avLst/>
              <a:gdLst/>
              <a:ahLst/>
              <a:cxnLst/>
              <a:rect l="l" t="t" r="r" b="b"/>
              <a:pathLst>
                <a:path w="1916" h="1263" fill="none" extrusionOk="0">
                  <a:moveTo>
                    <a:pt x="1915" y="1262"/>
                  </a:moveTo>
                  <a:lnTo>
                    <a:pt x="1915" y="1262"/>
                  </a:lnTo>
                  <a:cubicBezTo>
                    <a:pt x="1915" y="1"/>
                    <a:pt x="0" y="1"/>
                    <a:pt x="0" y="1262"/>
                  </a:cubicBez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6"/>
        <p:cNvGrpSpPr/>
        <p:nvPr/>
      </p:nvGrpSpPr>
      <p:grpSpPr>
        <a:xfrm>
          <a:off x="0" y="0"/>
          <a:ext cx="0" cy="0"/>
          <a:chOff x="0" y="0"/>
          <a:chExt cx="0" cy="0"/>
        </a:xfrm>
      </p:grpSpPr>
      <p:sp>
        <p:nvSpPr>
          <p:cNvPr id="3167" name="Google Shape;3167;p129"/>
          <p:cNvSpPr txBox="1">
            <a:spLocks noGrp="1"/>
          </p:cNvSpPr>
          <p:nvPr>
            <p:ph type="body" idx="4294967295"/>
          </p:nvPr>
        </p:nvSpPr>
        <p:spPr>
          <a:xfrm>
            <a:off x="654225" y="2106727"/>
            <a:ext cx="1467600" cy="1620300"/>
          </a:xfrm>
          <a:prstGeom prst="rect">
            <a:avLst/>
          </a:prstGeom>
        </p:spPr>
        <p:txBody>
          <a:bodyPr spcFirstLastPara="1" wrap="square" lIns="91425" tIns="91425" rIns="0" bIns="91425" anchor="t" anchorCtr="0">
            <a:noAutofit/>
          </a:bodyPr>
          <a:lstStyle/>
          <a:p>
            <a:pPr marL="0" lvl="0" indent="0" algn="l" rtl="0">
              <a:lnSpc>
                <a:spcPct val="113000"/>
              </a:lnSpc>
              <a:spcBef>
                <a:spcPts val="0"/>
              </a:spcBef>
              <a:spcAft>
                <a:spcPts val="0"/>
              </a:spcAft>
              <a:buNone/>
            </a:pPr>
            <a:r>
              <a:rPr lang="en" sz="1200" b="1">
                <a:solidFill>
                  <a:srgbClr val="4285F4"/>
                </a:solidFill>
                <a:latin typeface="Google Sans"/>
                <a:ea typeface="Google Sans"/>
                <a:cs typeface="Google Sans"/>
                <a:sym typeface="Google Sans"/>
              </a:rPr>
              <a:t>1. Slides</a:t>
            </a:r>
            <a:endParaRPr sz="1200" b="1">
              <a:solidFill>
                <a:srgbClr val="4285F4"/>
              </a:solidFill>
              <a:latin typeface="Google Sans"/>
              <a:ea typeface="Google Sans"/>
              <a:cs typeface="Google Sans"/>
              <a:sym typeface="Google Sans"/>
            </a:endParaRPr>
          </a:p>
          <a:p>
            <a:pPr marL="0" lvl="0" indent="0" algn="l" rtl="0">
              <a:spcBef>
                <a:spcPts val="500"/>
              </a:spcBef>
              <a:spcAft>
                <a:spcPts val="0"/>
              </a:spcAft>
              <a:buNone/>
            </a:pPr>
            <a:br>
              <a:rPr lang="en" sz="1000"/>
            </a:br>
            <a:r>
              <a:rPr lang="en" sz="1000"/>
              <a:t>Use the slides at </a:t>
            </a:r>
            <a:r>
              <a:rPr lang="en" sz="1000" u="sng">
                <a:solidFill>
                  <a:schemeClr val="hlink"/>
                </a:solidFill>
                <a:hlinkClick r:id="rId3"/>
              </a:rPr>
              <a:t>bit.ly/EDU_CloudStudyJam2019</a:t>
            </a:r>
            <a:endParaRPr sz="1000"/>
          </a:p>
          <a:p>
            <a:pPr marL="0" lvl="0" indent="0" algn="l" rtl="0">
              <a:spcBef>
                <a:spcPts val="1000"/>
              </a:spcBef>
              <a:spcAft>
                <a:spcPts val="0"/>
              </a:spcAft>
              <a:buNone/>
            </a:pPr>
            <a:r>
              <a:rPr lang="en" sz="1000"/>
              <a:t>Project if possible, or share the link and ask attendees to follow along.</a:t>
            </a:r>
            <a:endParaRPr sz="1000"/>
          </a:p>
          <a:p>
            <a:pPr marL="0" lvl="0" indent="0" algn="l" rtl="0">
              <a:lnSpc>
                <a:spcPct val="113000"/>
              </a:lnSpc>
              <a:spcBef>
                <a:spcPts val="1000"/>
              </a:spcBef>
              <a:spcAft>
                <a:spcPts val="500"/>
              </a:spcAft>
              <a:buNone/>
            </a:pPr>
            <a:endParaRPr sz="1000">
              <a:solidFill>
                <a:srgbClr val="3C4043"/>
              </a:solidFill>
            </a:endParaRPr>
          </a:p>
        </p:txBody>
      </p:sp>
      <p:sp>
        <p:nvSpPr>
          <p:cNvPr id="3168" name="Google Shape;3168;p129"/>
          <p:cNvSpPr txBox="1">
            <a:spLocks noGrp="1"/>
          </p:cNvSpPr>
          <p:nvPr>
            <p:ph type="body" idx="4294967295"/>
          </p:nvPr>
        </p:nvSpPr>
        <p:spPr>
          <a:xfrm>
            <a:off x="2249225" y="2106725"/>
            <a:ext cx="1415700" cy="1874700"/>
          </a:xfrm>
          <a:prstGeom prst="rect">
            <a:avLst/>
          </a:prstGeom>
        </p:spPr>
        <p:txBody>
          <a:bodyPr spcFirstLastPara="1" wrap="square" lIns="91425" tIns="91425" rIns="0" bIns="91425" anchor="t" anchorCtr="0">
            <a:noAutofit/>
          </a:bodyPr>
          <a:lstStyle/>
          <a:p>
            <a:pPr marL="0" lvl="0" indent="0" algn="l" rtl="0">
              <a:lnSpc>
                <a:spcPct val="100000"/>
              </a:lnSpc>
              <a:spcBef>
                <a:spcPts val="0"/>
              </a:spcBef>
              <a:spcAft>
                <a:spcPts val="0"/>
              </a:spcAft>
              <a:buNone/>
            </a:pPr>
            <a:r>
              <a:rPr lang="en" sz="1200" b="1">
                <a:solidFill>
                  <a:srgbClr val="4285F4"/>
                </a:solidFill>
                <a:latin typeface="Google Sans"/>
                <a:ea typeface="Google Sans"/>
                <a:cs typeface="Google Sans"/>
                <a:sym typeface="Google Sans"/>
              </a:rPr>
              <a:t>2. Share the Qwiklabs code</a:t>
            </a:r>
            <a:endParaRPr sz="1000">
              <a:solidFill>
                <a:schemeClr val="dk1"/>
              </a:solidFill>
            </a:endParaRPr>
          </a:p>
          <a:p>
            <a:pPr marL="0" lvl="0" indent="0" algn="l" rtl="0">
              <a:spcBef>
                <a:spcPts val="500"/>
              </a:spcBef>
              <a:spcAft>
                <a:spcPts val="1000"/>
              </a:spcAft>
              <a:buNone/>
            </a:pPr>
            <a:r>
              <a:rPr lang="en" sz="1000"/>
              <a:t>When you display the Let’s Get Started slide, share the special Qwiklabs link you received from Google.</a:t>
            </a:r>
            <a:endParaRPr sz="1000">
              <a:solidFill>
                <a:srgbClr val="3C4043"/>
              </a:solidFill>
            </a:endParaRPr>
          </a:p>
        </p:txBody>
      </p:sp>
      <p:sp>
        <p:nvSpPr>
          <p:cNvPr id="3169" name="Google Shape;3169;p129"/>
          <p:cNvSpPr txBox="1">
            <a:spLocks noGrp="1"/>
          </p:cNvSpPr>
          <p:nvPr>
            <p:ph type="title"/>
          </p:nvPr>
        </p:nvSpPr>
        <p:spPr>
          <a:xfrm>
            <a:off x="761950" y="809575"/>
            <a:ext cx="75681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Run the in-person Cloud Study Jam </a:t>
            </a:r>
            <a:endParaRPr/>
          </a:p>
        </p:txBody>
      </p:sp>
      <p:sp>
        <p:nvSpPr>
          <p:cNvPr id="3170" name="Google Shape;3170;p129"/>
          <p:cNvSpPr txBox="1">
            <a:spLocks noGrp="1"/>
          </p:cNvSpPr>
          <p:nvPr>
            <p:ph type="body" idx="4294967295"/>
          </p:nvPr>
        </p:nvSpPr>
        <p:spPr>
          <a:xfrm>
            <a:off x="5308476" y="2106725"/>
            <a:ext cx="1524000" cy="16203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b="1">
                <a:solidFill>
                  <a:srgbClr val="4285F4"/>
                </a:solidFill>
                <a:latin typeface="Google Sans"/>
                <a:ea typeface="Google Sans"/>
                <a:cs typeface="Google Sans"/>
                <a:sym typeface="Google Sans"/>
              </a:rPr>
              <a:t>4. Wrap up</a:t>
            </a:r>
            <a:br>
              <a:rPr lang="en" sz="1200" b="1">
                <a:solidFill>
                  <a:srgbClr val="4285F4"/>
                </a:solidFill>
                <a:latin typeface="Google Sans"/>
                <a:ea typeface="Google Sans"/>
                <a:cs typeface="Google Sans"/>
                <a:sym typeface="Google Sans"/>
              </a:rPr>
            </a:br>
            <a:endParaRPr sz="1000" b="1">
              <a:solidFill>
                <a:schemeClr val="dk1"/>
              </a:solidFill>
            </a:endParaRPr>
          </a:p>
          <a:p>
            <a:pPr marL="0" lvl="0" indent="0" algn="l" rtl="0">
              <a:spcBef>
                <a:spcPts val="500"/>
              </a:spcBef>
              <a:spcAft>
                <a:spcPts val="1000"/>
              </a:spcAft>
              <a:buNone/>
            </a:pPr>
            <a:r>
              <a:rPr lang="en" sz="1000"/>
              <a:t>Show the final slide of the mountaineer and encourage attendees to finish their quests at home to earn Google Cloud badges.</a:t>
            </a:r>
            <a:endParaRPr sz="1000">
              <a:solidFill>
                <a:srgbClr val="3C4043"/>
              </a:solidFill>
            </a:endParaRPr>
          </a:p>
        </p:txBody>
      </p:sp>
      <p:sp>
        <p:nvSpPr>
          <p:cNvPr id="3171" name="Google Shape;3171;p129"/>
          <p:cNvSpPr txBox="1">
            <a:spLocks noGrp="1"/>
          </p:cNvSpPr>
          <p:nvPr>
            <p:ph type="body" idx="4294967295"/>
          </p:nvPr>
        </p:nvSpPr>
        <p:spPr>
          <a:xfrm>
            <a:off x="3838626" y="2106727"/>
            <a:ext cx="1415700" cy="1620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a:solidFill>
                  <a:srgbClr val="4285F4"/>
                </a:solidFill>
                <a:latin typeface="Google Sans"/>
                <a:ea typeface="Google Sans"/>
                <a:cs typeface="Google Sans"/>
                <a:sym typeface="Google Sans"/>
              </a:rPr>
              <a:t>3. Join the conversation!</a:t>
            </a:r>
            <a:endParaRPr b="1">
              <a:solidFill>
                <a:schemeClr val="dk1"/>
              </a:solidFill>
            </a:endParaRPr>
          </a:p>
          <a:p>
            <a:pPr marL="0" lvl="0" indent="0" algn="l" rtl="0">
              <a:spcBef>
                <a:spcPts val="500"/>
              </a:spcBef>
              <a:spcAft>
                <a:spcPts val="0"/>
              </a:spcAft>
              <a:buNone/>
            </a:pPr>
            <a:r>
              <a:rPr lang="en" sz="1000">
                <a:solidFill>
                  <a:srgbClr val="3C4043"/>
                </a:solidFill>
              </a:rPr>
              <a:t>Share photos and your attendees’ accomplishments using #CloudStudyJam19.</a:t>
            </a:r>
            <a:endParaRPr sz="1000">
              <a:solidFill>
                <a:srgbClr val="3C4043"/>
              </a:solidFill>
            </a:endParaRPr>
          </a:p>
          <a:p>
            <a:pPr marL="0" lvl="0" indent="0" algn="l" rtl="0">
              <a:spcBef>
                <a:spcPts val="0"/>
              </a:spcBef>
              <a:spcAft>
                <a:spcPts val="0"/>
              </a:spcAft>
              <a:buNone/>
            </a:pPr>
            <a:endParaRPr>
              <a:solidFill>
                <a:srgbClr val="3C4043"/>
              </a:solidFill>
            </a:endParaRPr>
          </a:p>
          <a:p>
            <a:pPr marL="0" lvl="0" indent="0" algn="l" rtl="0">
              <a:spcBef>
                <a:spcPts val="0"/>
              </a:spcBef>
              <a:spcAft>
                <a:spcPts val="0"/>
              </a:spcAft>
              <a:buNone/>
            </a:pPr>
            <a:endParaRPr>
              <a:solidFill>
                <a:srgbClr val="3C4043"/>
              </a:solidFill>
            </a:endParaRPr>
          </a:p>
        </p:txBody>
      </p:sp>
      <p:sp>
        <p:nvSpPr>
          <p:cNvPr id="3172" name="Google Shape;3172;p129"/>
          <p:cNvSpPr txBox="1">
            <a:spLocks noGrp="1"/>
          </p:cNvSpPr>
          <p:nvPr>
            <p:ph type="body" idx="4294967295"/>
          </p:nvPr>
        </p:nvSpPr>
        <p:spPr>
          <a:xfrm>
            <a:off x="6886625" y="2106725"/>
            <a:ext cx="1750200" cy="1620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a:solidFill>
                  <a:schemeClr val="accent1"/>
                </a:solidFill>
                <a:latin typeface="Google Sans"/>
                <a:ea typeface="Google Sans"/>
                <a:cs typeface="Google Sans"/>
                <a:sym typeface="Google Sans"/>
              </a:rPr>
              <a:t>5. Continue </a:t>
            </a:r>
            <a:br>
              <a:rPr lang="en" sz="1200" b="1">
                <a:solidFill>
                  <a:schemeClr val="accent1"/>
                </a:solidFill>
                <a:latin typeface="Google Sans"/>
                <a:ea typeface="Google Sans"/>
                <a:cs typeface="Google Sans"/>
                <a:sym typeface="Google Sans"/>
              </a:rPr>
            </a:br>
            <a:r>
              <a:rPr lang="en" sz="1200" b="1">
                <a:solidFill>
                  <a:schemeClr val="accent1"/>
                </a:solidFill>
                <a:latin typeface="Google Sans"/>
                <a:ea typeface="Google Sans"/>
                <a:cs typeface="Google Sans"/>
                <a:sym typeface="Google Sans"/>
              </a:rPr>
              <a:t>the journey</a:t>
            </a:r>
            <a:endParaRPr/>
          </a:p>
          <a:p>
            <a:pPr marL="0" lvl="0" indent="0" algn="l" rtl="0">
              <a:spcBef>
                <a:spcPts val="500"/>
              </a:spcBef>
              <a:spcAft>
                <a:spcPts val="0"/>
              </a:spcAft>
              <a:buNone/>
            </a:pPr>
            <a:r>
              <a:rPr lang="en" sz="1000"/>
              <a:t>What’s next? All attendees who complete the quest will become eligible for the Google Cloud career readiness program and earn additional access to labs to continue the journey to cloud mastery! </a:t>
            </a:r>
            <a:endParaRPr sz="1200" b="1">
              <a:solidFill>
                <a:srgbClr val="4285F4"/>
              </a:solidFill>
              <a:latin typeface="Google Sans"/>
              <a:ea typeface="Google Sans"/>
              <a:cs typeface="Google Sans"/>
              <a:sym typeface="Google Sans"/>
            </a:endParaRPr>
          </a:p>
        </p:txBody>
      </p:sp>
      <p:pic>
        <p:nvPicPr>
          <p:cNvPr id="3173" name="Google Shape;3173;p129"/>
          <p:cNvPicPr preferRelativeResize="0"/>
          <p:nvPr/>
        </p:nvPicPr>
        <p:blipFill>
          <a:blip r:embed="rId4">
            <a:alphaModFix/>
          </a:blip>
          <a:stretch>
            <a:fillRect/>
          </a:stretch>
        </p:blipFill>
        <p:spPr>
          <a:xfrm>
            <a:off x="761950" y="1710925"/>
            <a:ext cx="386574" cy="352200"/>
          </a:xfrm>
          <a:prstGeom prst="rect">
            <a:avLst/>
          </a:prstGeom>
          <a:noFill/>
          <a:ln>
            <a:noFill/>
          </a:ln>
        </p:spPr>
      </p:pic>
      <p:grpSp>
        <p:nvGrpSpPr>
          <p:cNvPr id="3174" name="Google Shape;3174;p129"/>
          <p:cNvGrpSpPr/>
          <p:nvPr/>
        </p:nvGrpSpPr>
        <p:grpSpPr>
          <a:xfrm>
            <a:off x="3937048" y="1842850"/>
            <a:ext cx="447741" cy="220277"/>
            <a:chOff x="3937048" y="1842850"/>
            <a:chExt cx="447741" cy="220277"/>
          </a:xfrm>
        </p:grpSpPr>
        <p:sp>
          <p:nvSpPr>
            <p:cNvPr id="3175" name="Google Shape;3175;p129"/>
            <p:cNvSpPr/>
            <p:nvPr/>
          </p:nvSpPr>
          <p:spPr>
            <a:xfrm>
              <a:off x="3944142" y="1842850"/>
              <a:ext cx="440647" cy="220277"/>
            </a:xfrm>
            <a:custGeom>
              <a:avLst/>
              <a:gdLst/>
              <a:ahLst/>
              <a:cxnLst/>
              <a:rect l="l" t="t" r="r" b="b"/>
              <a:pathLst>
                <a:path w="37264" h="18632" extrusionOk="0">
                  <a:moveTo>
                    <a:pt x="1" y="0"/>
                  </a:moveTo>
                  <a:cubicBezTo>
                    <a:pt x="1" y="10297"/>
                    <a:pt x="8335" y="18632"/>
                    <a:pt x="18632" y="18632"/>
                  </a:cubicBezTo>
                  <a:cubicBezTo>
                    <a:pt x="28929" y="18632"/>
                    <a:pt x="37264" y="10297"/>
                    <a:pt x="37264"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29"/>
            <p:cNvSpPr/>
            <p:nvPr/>
          </p:nvSpPr>
          <p:spPr>
            <a:xfrm>
              <a:off x="3937048" y="1842850"/>
              <a:ext cx="222239" cy="207449"/>
            </a:xfrm>
            <a:custGeom>
              <a:avLst/>
              <a:gdLst/>
              <a:ahLst/>
              <a:cxnLst/>
              <a:rect l="l" t="t" r="r" b="b"/>
              <a:pathLst>
                <a:path w="18794" h="17547" extrusionOk="0">
                  <a:moveTo>
                    <a:pt x="1" y="0"/>
                  </a:moveTo>
                  <a:lnTo>
                    <a:pt x="1" y="17547"/>
                  </a:lnTo>
                  <a:lnTo>
                    <a:pt x="18794"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29"/>
            <p:cNvSpPr/>
            <p:nvPr/>
          </p:nvSpPr>
          <p:spPr>
            <a:xfrm>
              <a:off x="4259699" y="1916270"/>
              <a:ext cx="28132" cy="28398"/>
            </a:xfrm>
            <a:custGeom>
              <a:avLst/>
              <a:gdLst/>
              <a:ahLst/>
              <a:cxnLst/>
              <a:rect l="l" t="t" r="r" b="b"/>
              <a:pathLst>
                <a:path w="2379" h="2402" extrusionOk="0">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29"/>
            <p:cNvSpPr/>
            <p:nvPr/>
          </p:nvSpPr>
          <p:spPr>
            <a:xfrm>
              <a:off x="4320578" y="1919545"/>
              <a:ext cx="25944" cy="26222"/>
            </a:xfrm>
            <a:custGeom>
              <a:avLst/>
              <a:gdLst/>
              <a:ahLst/>
              <a:cxnLst/>
              <a:rect l="l" t="t" r="r" b="b"/>
              <a:pathLst>
                <a:path w="2194" h="2218" extrusionOk="0">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29"/>
            <p:cNvSpPr/>
            <p:nvPr/>
          </p:nvSpPr>
          <p:spPr>
            <a:xfrm>
              <a:off x="4140684" y="1913267"/>
              <a:ext cx="224427" cy="69351"/>
            </a:xfrm>
            <a:custGeom>
              <a:avLst/>
              <a:gdLst/>
              <a:ahLst/>
              <a:cxnLst/>
              <a:rect l="l" t="t" r="r" b="b"/>
              <a:pathLst>
                <a:path w="18979" h="5866" extrusionOk="0">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29"/>
            <p:cNvSpPr/>
            <p:nvPr/>
          </p:nvSpPr>
          <p:spPr>
            <a:xfrm>
              <a:off x="4223129" y="1915182"/>
              <a:ext cx="67710" cy="43956"/>
            </a:xfrm>
            <a:custGeom>
              <a:avLst/>
              <a:gdLst/>
              <a:ahLst/>
              <a:cxnLst/>
              <a:rect l="l" t="t" r="r" b="b"/>
              <a:pathLst>
                <a:path w="5726" h="3718" extrusionOk="0">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29"/>
            <p:cNvSpPr/>
            <p:nvPr/>
          </p:nvSpPr>
          <p:spPr>
            <a:xfrm>
              <a:off x="4285628" y="1915182"/>
              <a:ext cx="67994" cy="46959"/>
            </a:xfrm>
            <a:custGeom>
              <a:avLst/>
              <a:gdLst/>
              <a:ahLst/>
              <a:cxnLst/>
              <a:rect l="l" t="t" r="r" b="b"/>
              <a:pathLst>
                <a:path w="5750" h="3972" extrusionOk="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29"/>
            <p:cNvSpPr/>
            <p:nvPr/>
          </p:nvSpPr>
          <p:spPr>
            <a:xfrm>
              <a:off x="4171531" y="1913267"/>
              <a:ext cx="181561" cy="10120"/>
            </a:xfrm>
            <a:custGeom>
              <a:avLst/>
              <a:gdLst/>
              <a:ahLst/>
              <a:cxnLst/>
              <a:rect l="l" t="t" r="r" b="b"/>
              <a:pathLst>
                <a:path w="15354" h="856" extrusionOk="0">
                  <a:moveTo>
                    <a:pt x="1" y="1"/>
                  </a:moveTo>
                  <a:lnTo>
                    <a:pt x="1" y="855"/>
                  </a:lnTo>
                  <a:lnTo>
                    <a:pt x="15354" y="855"/>
                  </a:lnTo>
                  <a:lnTo>
                    <a:pt x="1535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83" name="Google Shape;3183;p129"/>
          <p:cNvPicPr preferRelativeResize="0"/>
          <p:nvPr/>
        </p:nvPicPr>
        <p:blipFill>
          <a:blip r:embed="rId5">
            <a:alphaModFix/>
          </a:blip>
          <a:stretch>
            <a:fillRect/>
          </a:stretch>
        </p:blipFill>
        <p:spPr>
          <a:xfrm>
            <a:off x="6971125" y="1718025"/>
            <a:ext cx="218843" cy="352201"/>
          </a:xfrm>
          <a:prstGeom prst="rect">
            <a:avLst/>
          </a:prstGeom>
          <a:noFill/>
          <a:ln>
            <a:noFill/>
          </a:ln>
        </p:spPr>
      </p:pic>
      <p:pic>
        <p:nvPicPr>
          <p:cNvPr id="3184" name="Google Shape;3184;p129"/>
          <p:cNvPicPr preferRelativeResize="0"/>
          <p:nvPr/>
        </p:nvPicPr>
        <p:blipFill>
          <a:blip r:embed="rId6">
            <a:alphaModFix/>
          </a:blip>
          <a:stretch>
            <a:fillRect/>
          </a:stretch>
        </p:blipFill>
        <p:spPr>
          <a:xfrm>
            <a:off x="2327375" y="1722275"/>
            <a:ext cx="287251" cy="329499"/>
          </a:xfrm>
          <a:prstGeom prst="rect">
            <a:avLst/>
          </a:prstGeom>
          <a:noFill/>
          <a:ln>
            <a:noFill/>
          </a:ln>
        </p:spPr>
      </p:pic>
      <p:pic>
        <p:nvPicPr>
          <p:cNvPr id="3185" name="Google Shape;3185;p129"/>
          <p:cNvPicPr preferRelativeResize="0"/>
          <p:nvPr/>
        </p:nvPicPr>
        <p:blipFill>
          <a:blip r:embed="rId7">
            <a:alphaModFix/>
          </a:blip>
          <a:stretch>
            <a:fillRect/>
          </a:stretch>
        </p:blipFill>
        <p:spPr>
          <a:xfrm>
            <a:off x="5419727" y="1722274"/>
            <a:ext cx="288325" cy="343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30"/>
          <p:cNvSpPr/>
          <p:nvPr/>
        </p:nvSpPr>
        <p:spPr>
          <a:xfrm>
            <a:off x="3003575" y="1373400"/>
            <a:ext cx="6143700" cy="2289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0"/>
          <p:cNvSpPr/>
          <p:nvPr/>
        </p:nvSpPr>
        <p:spPr>
          <a:xfrm>
            <a:off x="7346896" y="3233574"/>
            <a:ext cx="319091" cy="290306"/>
          </a:xfrm>
          <a:custGeom>
            <a:avLst/>
            <a:gdLst/>
            <a:ahLst/>
            <a:cxnLst/>
            <a:rect l="l" t="t" r="r" b="b"/>
            <a:pathLst>
              <a:path w="21542" h="19602" extrusionOk="0">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0"/>
          <p:cNvSpPr/>
          <p:nvPr/>
        </p:nvSpPr>
        <p:spPr>
          <a:xfrm>
            <a:off x="7531210" y="3490712"/>
            <a:ext cx="207257" cy="258168"/>
          </a:xfrm>
          <a:custGeom>
            <a:avLst/>
            <a:gdLst/>
            <a:ahLst/>
            <a:cxnLst/>
            <a:rect l="l" t="t" r="r" b="b"/>
            <a:pathLst>
              <a:path w="13992" h="17432" extrusionOk="0">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0"/>
          <p:cNvSpPr/>
          <p:nvPr/>
        </p:nvSpPr>
        <p:spPr>
          <a:xfrm>
            <a:off x="7577378" y="3550209"/>
            <a:ext cx="120396" cy="160718"/>
          </a:xfrm>
          <a:custGeom>
            <a:avLst/>
            <a:gdLst/>
            <a:ahLst/>
            <a:cxnLst/>
            <a:rect l="l" t="t" r="r" b="b"/>
            <a:pathLst>
              <a:path w="8128" h="10852" extrusionOk="0">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0"/>
          <p:cNvSpPr/>
          <p:nvPr/>
        </p:nvSpPr>
        <p:spPr>
          <a:xfrm>
            <a:off x="7278171" y="3490712"/>
            <a:ext cx="201435" cy="258168"/>
          </a:xfrm>
          <a:custGeom>
            <a:avLst/>
            <a:gdLst/>
            <a:ahLst/>
            <a:cxnLst/>
            <a:rect l="l" t="t" r="r" b="b"/>
            <a:pathLst>
              <a:path w="13599" h="17432" extrusionOk="0">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0"/>
          <p:cNvSpPr/>
          <p:nvPr/>
        </p:nvSpPr>
        <p:spPr>
          <a:xfrm>
            <a:off x="7610037" y="3523889"/>
            <a:ext cx="25152" cy="12322"/>
          </a:xfrm>
          <a:custGeom>
            <a:avLst/>
            <a:gdLst/>
            <a:ahLst/>
            <a:cxnLst/>
            <a:rect l="l" t="t" r="r" b="b"/>
            <a:pathLst>
              <a:path w="1698" h="832" extrusionOk="0">
                <a:moveTo>
                  <a:pt x="846" y="0"/>
                </a:moveTo>
                <a:cubicBezTo>
                  <a:pt x="422" y="0"/>
                  <a:pt x="0" y="277"/>
                  <a:pt x="12" y="831"/>
                </a:cubicBezTo>
                <a:lnTo>
                  <a:pt x="1697" y="831"/>
                </a:lnTo>
                <a:cubicBezTo>
                  <a:pt x="1697" y="277"/>
                  <a:pt x="1270" y="0"/>
                  <a:pt x="846"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0"/>
          <p:cNvSpPr/>
          <p:nvPr/>
        </p:nvSpPr>
        <p:spPr>
          <a:xfrm>
            <a:off x="7644577" y="3523282"/>
            <a:ext cx="25152" cy="12589"/>
          </a:xfrm>
          <a:custGeom>
            <a:avLst/>
            <a:gdLst/>
            <a:ahLst/>
            <a:cxnLst/>
            <a:rect l="l" t="t" r="r" b="b"/>
            <a:pathLst>
              <a:path w="1698" h="850" extrusionOk="0">
                <a:moveTo>
                  <a:pt x="846" y="1"/>
                </a:moveTo>
                <a:cubicBezTo>
                  <a:pt x="422" y="1"/>
                  <a:pt x="0" y="283"/>
                  <a:pt x="12" y="849"/>
                </a:cubicBezTo>
                <a:lnTo>
                  <a:pt x="1697" y="849"/>
                </a:lnTo>
                <a:cubicBezTo>
                  <a:pt x="1697" y="283"/>
                  <a:pt x="1270" y="1"/>
                  <a:pt x="846"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0"/>
          <p:cNvSpPr/>
          <p:nvPr/>
        </p:nvSpPr>
        <p:spPr>
          <a:xfrm>
            <a:off x="7975066" y="3411724"/>
            <a:ext cx="551973" cy="275940"/>
          </a:xfrm>
          <a:custGeom>
            <a:avLst/>
            <a:gdLst/>
            <a:ahLst/>
            <a:cxnLst/>
            <a:rect l="l" t="t" r="r" b="b"/>
            <a:pathLst>
              <a:path w="37264" h="18632" extrusionOk="0">
                <a:moveTo>
                  <a:pt x="1" y="0"/>
                </a:moveTo>
                <a:cubicBezTo>
                  <a:pt x="1" y="10297"/>
                  <a:pt x="8335" y="18632"/>
                  <a:pt x="18632" y="18632"/>
                </a:cubicBezTo>
                <a:cubicBezTo>
                  <a:pt x="28929" y="18632"/>
                  <a:pt x="37264" y="10297"/>
                  <a:pt x="37264"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0"/>
          <p:cNvSpPr/>
          <p:nvPr/>
        </p:nvSpPr>
        <p:spPr>
          <a:xfrm>
            <a:off x="7966179" y="3411724"/>
            <a:ext cx="278386" cy="259871"/>
          </a:xfrm>
          <a:custGeom>
            <a:avLst/>
            <a:gdLst/>
            <a:ahLst/>
            <a:cxnLst/>
            <a:rect l="l" t="t" r="r" b="b"/>
            <a:pathLst>
              <a:path w="18794" h="17547" extrusionOk="0">
                <a:moveTo>
                  <a:pt x="1" y="0"/>
                </a:moveTo>
                <a:lnTo>
                  <a:pt x="1" y="17547"/>
                </a:lnTo>
                <a:lnTo>
                  <a:pt x="18794"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0"/>
          <p:cNvSpPr/>
          <p:nvPr/>
        </p:nvSpPr>
        <p:spPr>
          <a:xfrm>
            <a:off x="8370369" y="3503702"/>
            <a:ext cx="35239" cy="35574"/>
          </a:xfrm>
          <a:custGeom>
            <a:avLst/>
            <a:gdLst/>
            <a:ahLst/>
            <a:cxnLst/>
            <a:rect l="l" t="t" r="r" b="b"/>
            <a:pathLst>
              <a:path w="2379" h="2402" extrusionOk="0">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0"/>
          <p:cNvSpPr/>
          <p:nvPr/>
        </p:nvSpPr>
        <p:spPr>
          <a:xfrm>
            <a:off x="8446633" y="3507804"/>
            <a:ext cx="32499" cy="32849"/>
          </a:xfrm>
          <a:custGeom>
            <a:avLst/>
            <a:gdLst/>
            <a:ahLst/>
            <a:cxnLst/>
            <a:rect l="l" t="t" r="r" b="b"/>
            <a:pathLst>
              <a:path w="2194" h="2218" extrusionOk="0">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0"/>
          <p:cNvSpPr/>
          <p:nvPr/>
        </p:nvSpPr>
        <p:spPr>
          <a:xfrm>
            <a:off x="8221277" y="3499940"/>
            <a:ext cx="281126" cy="86875"/>
          </a:xfrm>
          <a:custGeom>
            <a:avLst/>
            <a:gdLst/>
            <a:ahLst/>
            <a:cxnLst/>
            <a:rect l="l" t="t" r="r" b="b"/>
            <a:pathLst>
              <a:path w="18979" h="5866" extrusionOk="0">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0"/>
          <p:cNvSpPr/>
          <p:nvPr/>
        </p:nvSpPr>
        <p:spPr>
          <a:xfrm>
            <a:off x="8324557" y="3502339"/>
            <a:ext cx="84816" cy="55064"/>
          </a:xfrm>
          <a:custGeom>
            <a:avLst/>
            <a:gdLst/>
            <a:ahLst/>
            <a:cxnLst/>
            <a:rect l="l" t="t" r="r" b="b"/>
            <a:pathLst>
              <a:path w="5726" h="3718" extrusionOk="0">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0"/>
          <p:cNvSpPr/>
          <p:nvPr/>
        </p:nvSpPr>
        <p:spPr>
          <a:xfrm>
            <a:off x="8402850" y="3502339"/>
            <a:ext cx="85172" cy="58825"/>
          </a:xfrm>
          <a:custGeom>
            <a:avLst/>
            <a:gdLst/>
            <a:ahLst/>
            <a:cxnLst/>
            <a:rect l="l" t="t" r="r" b="b"/>
            <a:pathLst>
              <a:path w="5750" h="3972" extrusionOk="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0"/>
          <p:cNvSpPr/>
          <p:nvPr/>
        </p:nvSpPr>
        <p:spPr>
          <a:xfrm>
            <a:off x="8259920" y="3499940"/>
            <a:ext cx="227431" cy="12677"/>
          </a:xfrm>
          <a:custGeom>
            <a:avLst/>
            <a:gdLst/>
            <a:ahLst/>
            <a:cxnLst/>
            <a:rect l="l" t="t" r="r" b="b"/>
            <a:pathLst>
              <a:path w="15354" h="856" extrusionOk="0">
                <a:moveTo>
                  <a:pt x="1" y="1"/>
                </a:moveTo>
                <a:lnTo>
                  <a:pt x="1" y="855"/>
                </a:lnTo>
                <a:lnTo>
                  <a:pt x="15354" y="855"/>
                </a:lnTo>
                <a:lnTo>
                  <a:pt x="15354"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0"/>
          <p:cNvSpPr/>
          <p:nvPr/>
        </p:nvSpPr>
        <p:spPr>
          <a:xfrm>
            <a:off x="4647847" y="3405562"/>
            <a:ext cx="116974" cy="233554"/>
          </a:xfrm>
          <a:custGeom>
            <a:avLst/>
            <a:gdLst/>
            <a:ahLst/>
            <a:cxnLst/>
            <a:rect l="l" t="t" r="r" b="b"/>
            <a:pathLst>
              <a:path w="7897" h="15770" extrusionOk="0">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0"/>
          <p:cNvSpPr/>
          <p:nvPr/>
        </p:nvSpPr>
        <p:spPr>
          <a:xfrm>
            <a:off x="4370176" y="3342644"/>
            <a:ext cx="301642" cy="415450"/>
          </a:xfrm>
          <a:custGeom>
            <a:avLst/>
            <a:gdLst/>
            <a:ahLst/>
            <a:cxnLst/>
            <a:rect l="l" t="t" r="r" b="b"/>
            <a:pathLst>
              <a:path w="20364" h="28052" extrusionOk="0">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0"/>
          <p:cNvSpPr/>
          <p:nvPr/>
        </p:nvSpPr>
        <p:spPr>
          <a:xfrm>
            <a:off x="4445759" y="3597398"/>
            <a:ext cx="29077" cy="29087"/>
          </a:xfrm>
          <a:custGeom>
            <a:avLst/>
            <a:gdLst/>
            <a:ahLst/>
            <a:cxnLst/>
            <a:rect l="l" t="t" r="r" b="b"/>
            <a:pathLst>
              <a:path w="1963" h="1964" extrusionOk="0">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0"/>
          <p:cNvSpPr/>
          <p:nvPr/>
        </p:nvSpPr>
        <p:spPr>
          <a:xfrm>
            <a:off x="4396171" y="3597398"/>
            <a:ext cx="29077" cy="29087"/>
          </a:xfrm>
          <a:custGeom>
            <a:avLst/>
            <a:gdLst/>
            <a:ahLst/>
            <a:cxnLst/>
            <a:rect l="l" t="t" r="r" b="b"/>
            <a:pathLst>
              <a:path w="1963" h="1964" extrusionOk="0">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0"/>
          <p:cNvSpPr/>
          <p:nvPr/>
        </p:nvSpPr>
        <p:spPr>
          <a:xfrm>
            <a:off x="4343175" y="3455832"/>
            <a:ext cx="234600" cy="202097"/>
          </a:xfrm>
          <a:custGeom>
            <a:avLst/>
            <a:gdLst/>
            <a:ahLst/>
            <a:cxnLst/>
            <a:rect l="l" t="t" r="r" b="b"/>
            <a:pathLst>
              <a:path w="15838" h="13646" extrusionOk="0">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0"/>
          <p:cNvSpPr/>
          <p:nvPr/>
        </p:nvSpPr>
        <p:spPr>
          <a:xfrm>
            <a:off x="6636657" y="3260234"/>
            <a:ext cx="330363" cy="497853"/>
          </a:xfrm>
          <a:custGeom>
            <a:avLst/>
            <a:gdLst/>
            <a:ahLst/>
            <a:cxnLst/>
            <a:rect l="l" t="t" r="r" b="b"/>
            <a:pathLst>
              <a:path w="22303" h="33616" extrusionOk="0">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0"/>
          <p:cNvSpPr/>
          <p:nvPr/>
        </p:nvSpPr>
        <p:spPr>
          <a:xfrm>
            <a:off x="6636657" y="3288272"/>
            <a:ext cx="259234" cy="423314"/>
          </a:xfrm>
          <a:custGeom>
            <a:avLst/>
            <a:gdLst/>
            <a:ahLst/>
            <a:cxnLst/>
            <a:rect l="l" t="t" r="r" b="b"/>
            <a:pathLst>
              <a:path w="17501" h="28583" extrusionOk="0">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0"/>
          <p:cNvSpPr/>
          <p:nvPr/>
        </p:nvSpPr>
        <p:spPr>
          <a:xfrm>
            <a:off x="6628451" y="3483795"/>
            <a:ext cx="34217" cy="17194"/>
          </a:xfrm>
          <a:custGeom>
            <a:avLst/>
            <a:gdLst/>
            <a:ahLst/>
            <a:cxnLst/>
            <a:rect l="l" t="t" r="r" b="b"/>
            <a:pathLst>
              <a:path w="2310" h="1161" extrusionOk="0">
                <a:moveTo>
                  <a:pt x="1155" y="0"/>
                </a:moveTo>
                <a:cubicBezTo>
                  <a:pt x="578" y="0"/>
                  <a:pt x="1" y="387"/>
                  <a:pt x="1" y="1160"/>
                </a:cubicBezTo>
                <a:lnTo>
                  <a:pt x="2309" y="1160"/>
                </a:lnTo>
                <a:cubicBezTo>
                  <a:pt x="2309" y="387"/>
                  <a:pt x="1732" y="0"/>
                  <a:pt x="1155"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0"/>
          <p:cNvSpPr/>
          <p:nvPr/>
        </p:nvSpPr>
        <p:spPr>
          <a:xfrm>
            <a:off x="6680765" y="3545766"/>
            <a:ext cx="100562" cy="69296"/>
          </a:xfrm>
          <a:custGeom>
            <a:avLst/>
            <a:gdLst/>
            <a:ahLst/>
            <a:cxnLst/>
            <a:rect l="l" t="t" r="r" b="b"/>
            <a:pathLst>
              <a:path w="6789" h="4679" extrusionOk="0">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0"/>
          <p:cNvSpPr/>
          <p:nvPr/>
        </p:nvSpPr>
        <p:spPr>
          <a:xfrm>
            <a:off x="6683165" y="3482759"/>
            <a:ext cx="34217" cy="17194"/>
          </a:xfrm>
          <a:custGeom>
            <a:avLst/>
            <a:gdLst/>
            <a:ahLst/>
            <a:cxnLst/>
            <a:rect l="l" t="t" r="r" b="b"/>
            <a:pathLst>
              <a:path w="2310" h="1161" extrusionOk="0">
                <a:moveTo>
                  <a:pt x="1155" y="1"/>
                </a:moveTo>
                <a:cubicBezTo>
                  <a:pt x="578" y="1"/>
                  <a:pt x="1" y="388"/>
                  <a:pt x="1" y="1161"/>
                </a:cubicBezTo>
                <a:lnTo>
                  <a:pt x="2309" y="1161"/>
                </a:lnTo>
                <a:cubicBezTo>
                  <a:pt x="2309" y="388"/>
                  <a:pt x="1732" y="1"/>
                  <a:pt x="1155"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0"/>
          <p:cNvSpPr/>
          <p:nvPr/>
        </p:nvSpPr>
        <p:spPr>
          <a:xfrm>
            <a:off x="5097864" y="3440783"/>
            <a:ext cx="430229" cy="245861"/>
          </a:xfrm>
          <a:custGeom>
            <a:avLst/>
            <a:gdLst/>
            <a:ahLst/>
            <a:cxnLst/>
            <a:rect l="l" t="t" r="r" b="b"/>
            <a:pathLst>
              <a:path w="29045" h="16601" extrusionOk="0">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0"/>
          <p:cNvSpPr/>
          <p:nvPr/>
        </p:nvSpPr>
        <p:spPr>
          <a:xfrm>
            <a:off x="5008269" y="3680148"/>
            <a:ext cx="607031" cy="66023"/>
          </a:xfrm>
          <a:custGeom>
            <a:avLst/>
            <a:gdLst/>
            <a:ahLst/>
            <a:cxnLst/>
            <a:rect l="l" t="t" r="r" b="b"/>
            <a:pathLst>
              <a:path w="40981" h="4458" extrusionOk="0">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0"/>
          <p:cNvSpPr/>
          <p:nvPr/>
        </p:nvSpPr>
        <p:spPr>
          <a:xfrm>
            <a:off x="5342357" y="3513966"/>
            <a:ext cx="23952" cy="23948"/>
          </a:xfrm>
          <a:custGeom>
            <a:avLst/>
            <a:gdLst/>
            <a:ahLst/>
            <a:cxnLst/>
            <a:rect l="l" t="t" r="r" b="b"/>
            <a:pathLst>
              <a:path w="1617" h="1617" extrusionOk="0">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0"/>
          <p:cNvSpPr/>
          <p:nvPr/>
        </p:nvSpPr>
        <p:spPr>
          <a:xfrm>
            <a:off x="5289702" y="3513966"/>
            <a:ext cx="23952" cy="23948"/>
          </a:xfrm>
          <a:custGeom>
            <a:avLst/>
            <a:gdLst/>
            <a:ahLst/>
            <a:cxnLst/>
            <a:rect l="l" t="t" r="r" b="b"/>
            <a:pathLst>
              <a:path w="1617" h="1617" extrusionOk="0">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0"/>
          <p:cNvSpPr/>
          <p:nvPr/>
        </p:nvSpPr>
        <p:spPr>
          <a:xfrm>
            <a:off x="5217541" y="3563554"/>
            <a:ext cx="176817" cy="12663"/>
          </a:xfrm>
          <a:custGeom>
            <a:avLst/>
            <a:gdLst/>
            <a:ahLst/>
            <a:cxnLst/>
            <a:rect l="l" t="t" r="r" b="b"/>
            <a:pathLst>
              <a:path w="11937" h="855" extrusionOk="0">
                <a:moveTo>
                  <a:pt x="1" y="0"/>
                </a:moveTo>
                <a:lnTo>
                  <a:pt x="1" y="854"/>
                </a:lnTo>
                <a:lnTo>
                  <a:pt x="11937" y="854"/>
                </a:lnTo>
                <a:lnTo>
                  <a:pt x="11937"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0"/>
          <p:cNvSpPr/>
          <p:nvPr/>
        </p:nvSpPr>
        <p:spPr>
          <a:xfrm>
            <a:off x="5217541" y="3573803"/>
            <a:ext cx="55428" cy="49939"/>
          </a:xfrm>
          <a:custGeom>
            <a:avLst/>
            <a:gdLst/>
            <a:ahLst/>
            <a:cxnLst/>
            <a:rect l="l" t="t" r="r" b="b"/>
            <a:pathLst>
              <a:path w="3742" h="3372" extrusionOk="0">
                <a:moveTo>
                  <a:pt x="3741" y="1"/>
                </a:moveTo>
                <a:lnTo>
                  <a:pt x="1" y="24"/>
                </a:lnTo>
                <a:cubicBezTo>
                  <a:pt x="24" y="947"/>
                  <a:pt x="440" y="1802"/>
                  <a:pt x="1109" y="2402"/>
                </a:cubicBezTo>
                <a:cubicBezTo>
                  <a:pt x="1848" y="3025"/>
                  <a:pt x="2771" y="3371"/>
                  <a:pt x="3741" y="3371"/>
                </a:cubicBezTo>
                <a:lnTo>
                  <a:pt x="3741"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0"/>
          <p:cNvSpPr/>
          <p:nvPr/>
        </p:nvSpPr>
        <p:spPr>
          <a:xfrm>
            <a:off x="5267470" y="3572781"/>
            <a:ext cx="54051" cy="50621"/>
          </a:xfrm>
          <a:custGeom>
            <a:avLst/>
            <a:gdLst/>
            <a:ahLst/>
            <a:cxnLst/>
            <a:rect l="l" t="t" r="r" b="b"/>
            <a:pathLst>
              <a:path w="3649" h="3418" extrusionOk="0">
                <a:moveTo>
                  <a:pt x="1" y="0"/>
                </a:moveTo>
                <a:lnTo>
                  <a:pt x="1" y="3417"/>
                </a:lnTo>
                <a:lnTo>
                  <a:pt x="3648" y="3417"/>
                </a:lnTo>
                <a:lnTo>
                  <a:pt x="3648"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0"/>
          <p:cNvSpPr/>
          <p:nvPr/>
        </p:nvSpPr>
        <p:spPr>
          <a:xfrm>
            <a:off x="6602457" y="3472583"/>
            <a:ext cx="85172" cy="55064"/>
          </a:xfrm>
          <a:custGeom>
            <a:avLst/>
            <a:gdLst/>
            <a:ahLst/>
            <a:cxnLst/>
            <a:rect l="l" t="t" r="r" b="b"/>
            <a:pathLst>
              <a:path w="5750" h="3718" extrusionOk="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0"/>
          <p:cNvSpPr/>
          <p:nvPr/>
        </p:nvSpPr>
        <p:spPr>
          <a:xfrm>
            <a:off x="6681121" y="3472583"/>
            <a:ext cx="85157" cy="58825"/>
          </a:xfrm>
          <a:custGeom>
            <a:avLst/>
            <a:gdLst/>
            <a:ahLst/>
            <a:cxnLst/>
            <a:rect l="l" t="t" r="r" b="b"/>
            <a:pathLst>
              <a:path w="5749" h="3972" extrusionOk="0">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0"/>
          <p:cNvSpPr/>
          <p:nvPr/>
        </p:nvSpPr>
        <p:spPr>
          <a:xfrm>
            <a:off x="6091921" y="3581668"/>
            <a:ext cx="15" cy="15"/>
          </a:xfrm>
          <a:custGeom>
            <a:avLst/>
            <a:gdLst/>
            <a:ahLst/>
            <a:cxnLst/>
            <a:rect l="l" t="t" r="r" b="b"/>
            <a:pathLst>
              <a:path w="1" h="1" extrusionOk="0">
                <a:moveTo>
                  <a:pt x="1" y="1"/>
                </a:moveTo>
                <a:lnTo>
                  <a:pt x="1" y="1"/>
                </a:lnTo>
                <a:lnTo>
                  <a:pt x="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0"/>
          <p:cNvSpPr txBox="1">
            <a:spLocks noGrp="1"/>
          </p:cNvSpPr>
          <p:nvPr>
            <p:ph type="title"/>
          </p:nvPr>
        </p:nvSpPr>
        <p:spPr>
          <a:xfrm>
            <a:off x="2779575" y="2767575"/>
            <a:ext cx="5348400" cy="713400"/>
          </a:xfrm>
          <a:prstGeom prst="rect">
            <a:avLst/>
          </a:prstGeom>
        </p:spPr>
        <p:txBody>
          <a:bodyPr spcFirstLastPara="1" wrap="square" lIns="0" tIns="0" rIns="228600" bIns="0" anchor="b" anchorCtr="0">
            <a:noAutofit/>
          </a:bodyPr>
          <a:lstStyle/>
          <a:p>
            <a:pPr marL="0" lvl="0" indent="0" algn="r" rtl="0">
              <a:spcBef>
                <a:spcPts val="0"/>
              </a:spcBef>
              <a:spcAft>
                <a:spcPts val="0"/>
              </a:spcAft>
              <a:buNone/>
            </a:pPr>
            <a:r>
              <a:rPr lang="en" b="1">
                <a:solidFill>
                  <a:srgbClr val="434343"/>
                </a:solidFill>
                <a:latin typeface="Google Sans"/>
                <a:ea typeface="Google Sans"/>
                <a:cs typeface="Google Sans"/>
                <a:sym typeface="Google Sans"/>
              </a:rPr>
              <a:t>Need assistance? Email </a:t>
            </a:r>
            <a:r>
              <a:rPr lang="en" b="1" u="sng">
                <a:solidFill>
                  <a:srgbClr val="4FC3F7"/>
                </a:solidFill>
                <a:latin typeface="Google Sans"/>
                <a:ea typeface="Google Sans"/>
                <a:cs typeface="Google Sans"/>
                <a:sym typeface="Google Sans"/>
                <a:hlinkClick r:id="rId3"/>
              </a:rPr>
              <a:t>support@qwiklabs.com</a:t>
            </a:r>
            <a:r>
              <a:rPr lang="en" b="1">
                <a:solidFill>
                  <a:srgbClr val="434343"/>
                </a:solidFill>
                <a:latin typeface="Google Sans"/>
                <a:ea typeface="Google Sans"/>
                <a:cs typeface="Google Sans"/>
                <a:sym typeface="Google Sans"/>
              </a:rPr>
              <a:t> anytime.</a:t>
            </a:r>
            <a:endParaRPr b="1">
              <a:solidFill>
                <a:srgbClr val="434343"/>
              </a:solidFill>
              <a:latin typeface="Google Sans"/>
              <a:ea typeface="Google Sans"/>
              <a:cs typeface="Google Sans"/>
              <a:sym typeface="Google Sans"/>
            </a:endParaRPr>
          </a:p>
          <a:p>
            <a:pPr marL="0" lvl="0" indent="0" algn="r" rtl="0">
              <a:spcBef>
                <a:spcPts val="0"/>
              </a:spcBef>
              <a:spcAft>
                <a:spcPts val="0"/>
              </a:spcAft>
              <a:buNone/>
            </a:pPr>
            <a:endParaRPr sz="1800" b="1">
              <a:solidFill>
                <a:srgbClr val="434343"/>
              </a:solidFill>
              <a:latin typeface="Google Sans"/>
              <a:ea typeface="Google Sans"/>
              <a:cs typeface="Google Sans"/>
              <a:sym typeface="Google Sans"/>
            </a:endParaRPr>
          </a:p>
          <a:p>
            <a:pPr marL="0" lvl="0" indent="0" algn="r" rtl="0">
              <a:lnSpc>
                <a:spcPct val="115000"/>
              </a:lnSpc>
              <a:spcBef>
                <a:spcPts val="0"/>
              </a:spcBef>
              <a:spcAft>
                <a:spcPts val="0"/>
              </a:spcAft>
              <a:buNone/>
            </a:pPr>
            <a:r>
              <a:rPr lang="en" sz="1400">
                <a:solidFill>
                  <a:srgbClr val="434343"/>
                </a:solidFill>
                <a:latin typeface="Google Sans"/>
                <a:ea typeface="Google Sans"/>
                <a:cs typeface="Google Sans"/>
                <a:sym typeface="Google Sans"/>
              </a:rPr>
              <a:t>24/7/365</a:t>
            </a:r>
            <a:endParaRPr sz="1400">
              <a:solidFill>
                <a:srgbClr val="434343"/>
              </a:solidFill>
              <a:latin typeface="Google Sans"/>
              <a:ea typeface="Google Sans"/>
              <a:cs typeface="Google Sans"/>
              <a:sym typeface="Google Sans"/>
            </a:endParaRPr>
          </a:p>
          <a:p>
            <a:pPr marL="0" lvl="0" indent="0" algn="r" rtl="0">
              <a:lnSpc>
                <a:spcPct val="115000"/>
              </a:lnSpc>
              <a:spcBef>
                <a:spcPts val="0"/>
              </a:spcBef>
              <a:spcAft>
                <a:spcPts val="0"/>
              </a:spcAft>
              <a:buNone/>
            </a:pPr>
            <a:r>
              <a:rPr lang="en" sz="1400">
                <a:solidFill>
                  <a:srgbClr val="434343"/>
                </a:solidFill>
                <a:latin typeface="Google Sans"/>
                <a:ea typeface="Google Sans"/>
                <a:cs typeface="Google Sans"/>
                <a:sym typeface="Google Sans"/>
              </a:rPr>
              <a:t>The Qwiklabs team is available to help.</a:t>
            </a:r>
            <a:endParaRPr sz="1400">
              <a:solidFill>
                <a:srgbClr val="434343"/>
              </a:solidFill>
              <a:latin typeface="Google Sans"/>
              <a:ea typeface="Google Sans"/>
              <a:cs typeface="Google Sans"/>
              <a:sym typeface="Google Sans"/>
            </a:endParaRPr>
          </a:p>
          <a:p>
            <a:pPr marL="0" lvl="0" indent="0" algn="r" rtl="0">
              <a:spcBef>
                <a:spcPts val="0"/>
              </a:spcBef>
              <a:spcAft>
                <a:spcPts val="0"/>
              </a:spcAft>
              <a:buClr>
                <a:srgbClr val="000000"/>
              </a:buClr>
              <a:buSzPts val="1100"/>
              <a:buFont typeface="Arial"/>
              <a:buNone/>
            </a:pPr>
            <a:endParaRPr sz="1800" b="1">
              <a:solidFill>
                <a:srgbClr val="434343"/>
              </a:solidFill>
              <a:latin typeface="Google Sans"/>
              <a:ea typeface="Google Sans"/>
              <a:cs typeface="Google Sans"/>
              <a:sym typeface="Google Sans"/>
            </a:endParaRPr>
          </a:p>
          <a:p>
            <a:pPr marL="0" lvl="0" indent="0" algn="l" rtl="0">
              <a:spcBef>
                <a:spcPts val="0"/>
              </a:spcBef>
              <a:spcAft>
                <a:spcPts val="0"/>
              </a:spcAft>
              <a:buNone/>
            </a:pPr>
            <a:endParaRPr sz="1200"/>
          </a:p>
        </p:txBody>
      </p:sp>
      <p:sp>
        <p:nvSpPr>
          <p:cNvPr id="3226" name="Google Shape;3226;p130"/>
          <p:cNvSpPr/>
          <p:nvPr/>
        </p:nvSpPr>
        <p:spPr>
          <a:xfrm>
            <a:off x="6084297" y="3632500"/>
            <a:ext cx="15" cy="15"/>
          </a:xfrm>
          <a:custGeom>
            <a:avLst/>
            <a:gdLst/>
            <a:ahLst/>
            <a:cxnLst/>
            <a:rect l="l" t="t" r="r" b="b"/>
            <a:pathLst>
              <a:path w="1" h="1" extrusionOk="0">
                <a:moveTo>
                  <a:pt x="1" y="1"/>
                </a:moveTo>
                <a:lnTo>
                  <a:pt x="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0"/>
          <p:cNvSpPr/>
          <p:nvPr/>
        </p:nvSpPr>
        <p:spPr>
          <a:xfrm>
            <a:off x="5890514" y="3581668"/>
            <a:ext cx="379274" cy="177616"/>
          </a:xfrm>
          <a:custGeom>
            <a:avLst/>
            <a:gdLst/>
            <a:ahLst/>
            <a:cxnLst/>
            <a:rect l="l" t="t" r="r" b="b"/>
            <a:pathLst>
              <a:path w="25605" h="11993" extrusionOk="0">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0"/>
          <p:cNvSpPr/>
          <p:nvPr/>
        </p:nvSpPr>
        <p:spPr>
          <a:xfrm>
            <a:off x="6091921" y="3581668"/>
            <a:ext cx="15" cy="15"/>
          </a:xfrm>
          <a:custGeom>
            <a:avLst/>
            <a:gdLst/>
            <a:ahLst/>
            <a:cxnLst/>
            <a:rect l="l" t="t" r="r" b="b"/>
            <a:pathLst>
              <a:path w="1" h="1" extrusionOk="0">
                <a:moveTo>
                  <a:pt x="1" y="1"/>
                </a:moveTo>
                <a:lnTo>
                  <a:pt x="1" y="1"/>
                </a:lnTo>
                <a:lnTo>
                  <a:pt x="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0"/>
          <p:cNvSpPr/>
          <p:nvPr/>
        </p:nvSpPr>
        <p:spPr>
          <a:xfrm>
            <a:off x="5895639" y="3245882"/>
            <a:ext cx="369350" cy="335772"/>
          </a:xfrm>
          <a:custGeom>
            <a:avLst/>
            <a:gdLst/>
            <a:ahLst/>
            <a:cxnLst/>
            <a:rect l="l" t="t" r="r" b="b"/>
            <a:pathLst>
              <a:path w="24935" h="22672" extrusionOk="0">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0"/>
          <p:cNvSpPr/>
          <p:nvPr/>
        </p:nvSpPr>
        <p:spPr>
          <a:xfrm>
            <a:off x="6107310" y="3275623"/>
            <a:ext cx="21226" cy="6857"/>
          </a:xfrm>
          <a:custGeom>
            <a:avLst/>
            <a:gdLst/>
            <a:ahLst/>
            <a:cxnLst/>
            <a:rect l="l" t="t" r="r" b="b"/>
            <a:pathLst>
              <a:path w="1433" h="463" extrusionOk="0">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0"/>
          <p:cNvSpPr/>
          <p:nvPr/>
        </p:nvSpPr>
        <p:spPr>
          <a:xfrm>
            <a:off x="6049871" y="3275623"/>
            <a:ext cx="21211" cy="6857"/>
          </a:xfrm>
          <a:custGeom>
            <a:avLst/>
            <a:gdLst/>
            <a:ahLst/>
            <a:cxnLst/>
            <a:rect l="l" t="t" r="r" b="b"/>
            <a:pathLst>
              <a:path w="1432" h="463" extrusionOk="0">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0"/>
          <p:cNvSpPr/>
          <p:nvPr/>
        </p:nvSpPr>
        <p:spPr>
          <a:xfrm>
            <a:off x="6078590" y="3286228"/>
            <a:ext cx="21211" cy="6857"/>
          </a:xfrm>
          <a:custGeom>
            <a:avLst/>
            <a:gdLst/>
            <a:ahLst/>
            <a:cxnLst/>
            <a:rect l="l" t="t" r="r" b="b"/>
            <a:pathLst>
              <a:path w="1432" h="463" extrusionOk="0">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0"/>
          <p:cNvSpPr/>
          <p:nvPr/>
        </p:nvSpPr>
        <p:spPr>
          <a:xfrm>
            <a:off x="6083715" y="3422284"/>
            <a:ext cx="101243" cy="38684"/>
          </a:xfrm>
          <a:custGeom>
            <a:avLst/>
            <a:gdLst/>
            <a:ahLst/>
            <a:cxnLst/>
            <a:rect l="l" t="t" r="r" b="b"/>
            <a:pathLst>
              <a:path w="6835" h="2612" extrusionOk="0">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0"/>
          <p:cNvSpPr/>
          <p:nvPr/>
        </p:nvSpPr>
        <p:spPr>
          <a:xfrm>
            <a:off x="6139110" y="3387700"/>
            <a:ext cx="40720" cy="20275"/>
          </a:xfrm>
          <a:custGeom>
            <a:avLst/>
            <a:gdLst/>
            <a:ahLst/>
            <a:cxnLst/>
            <a:rect l="l" t="t" r="r" b="b"/>
            <a:pathLst>
              <a:path w="2749" h="1369" extrusionOk="0">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0"/>
          <p:cNvSpPr/>
          <p:nvPr/>
        </p:nvSpPr>
        <p:spPr>
          <a:xfrm>
            <a:off x="6088499" y="3387700"/>
            <a:ext cx="40379" cy="20275"/>
          </a:xfrm>
          <a:custGeom>
            <a:avLst/>
            <a:gdLst/>
            <a:ahLst/>
            <a:cxnLst/>
            <a:rect l="l" t="t" r="r" b="b"/>
            <a:pathLst>
              <a:path w="2726" h="1369" extrusionOk="0">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109"/>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What is a Study Jam?</a:t>
            </a:r>
            <a:endParaRPr/>
          </a:p>
        </p:txBody>
      </p:sp>
      <p:sp>
        <p:nvSpPr>
          <p:cNvPr id="2475" name="Google Shape;2475;p109"/>
          <p:cNvSpPr/>
          <p:nvPr/>
        </p:nvSpPr>
        <p:spPr>
          <a:xfrm>
            <a:off x="5906500" y="1514275"/>
            <a:ext cx="2347200" cy="246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09"/>
          <p:cNvSpPr/>
          <p:nvPr/>
        </p:nvSpPr>
        <p:spPr>
          <a:xfrm>
            <a:off x="502775" y="1514275"/>
            <a:ext cx="2347200" cy="246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09"/>
          <p:cNvSpPr txBox="1">
            <a:spLocks noGrp="1"/>
          </p:cNvSpPr>
          <p:nvPr>
            <p:ph type="body" idx="1"/>
          </p:nvPr>
        </p:nvSpPr>
        <p:spPr>
          <a:xfrm>
            <a:off x="761950" y="2219400"/>
            <a:ext cx="4519800" cy="14409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sz="1200" b="1">
                <a:solidFill>
                  <a:schemeClr val="accent1"/>
                </a:solidFill>
              </a:rPr>
              <a:t>A Community Training Experience</a:t>
            </a:r>
            <a:endParaRPr sz="1200" b="1">
              <a:solidFill>
                <a:schemeClr val="accent1"/>
              </a:solidFill>
            </a:endParaRPr>
          </a:p>
          <a:p>
            <a:pPr marL="0" lvl="0" indent="0" algn="l" rtl="0">
              <a:spcBef>
                <a:spcPts val="1000"/>
              </a:spcBef>
              <a:spcAft>
                <a:spcPts val="0"/>
              </a:spcAft>
              <a:buNone/>
            </a:pPr>
            <a:endParaRPr sz="1200" b="1"/>
          </a:p>
          <a:p>
            <a:pPr marL="0" lvl="0" indent="0" algn="l" rtl="0">
              <a:spcBef>
                <a:spcPts val="0"/>
              </a:spcBef>
              <a:spcAft>
                <a:spcPts val="0"/>
              </a:spcAft>
              <a:buNone/>
            </a:pPr>
            <a:r>
              <a:rPr lang="en" sz="1200"/>
              <a:t>Study Jams are community-run study groups for developers.</a:t>
            </a:r>
            <a:br>
              <a:rPr lang="en" sz="1200"/>
            </a:br>
            <a:r>
              <a:rPr lang="en" sz="1200"/>
              <a:t>This is a great opportunity to bring members of your community together to learn something in person.  </a:t>
            </a:r>
            <a:br>
              <a:rPr lang="en" sz="1200"/>
            </a:br>
            <a:endParaRPr sz="1200"/>
          </a:p>
          <a:p>
            <a:pPr marL="0" lvl="0" indent="0" algn="l" rtl="0">
              <a:spcBef>
                <a:spcPts val="0"/>
              </a:spcBef>
              <a:spcAft>
                <a:spcPts val="0"/>
              </a:spcAft>
              <a:buNone/>
            </a:pPr>
            <a:r>
              <a:rPr lang="en" sz="1200"/>
              <a:t>These trainings will give your community members a specific skill they can use for personal development or career advancement.</a:t>
            </a:r>
            <a:endParaRPr sz="1200"/>
          </a:p>
          <a:p>
            <a:pPr marL="0" lvl="0" indent="0" algn="l" rtl="0">
              <a:spcBef>
                <a:spcPts val="0"/>
              </a:spcBef>
              <a:spcAft>
                <a:spcPts val="1000"/>
              </a:spcAft>
              <a:buNone/>
            </a:pPr>
            <a:r>
              <a:rPr lang="en" sz="1200"/>
              <a:t>.</a:t>
            </a:r>
            <a:endParaRPr sz="1200"/>
          </a:p>
        </p:txBody>
      </p:sp>
      <p:sp>
        <p:nvSpPr>
          <p:cNvPr id="2478" name="Google Shape;2478;p109"/>
          <p:cNvSpPr txBox="1">
            <a:spLocks noGrp="1"/>
          </p:cNvSpPr>
          <p:nvPr>
            <p:ph type="body" idx="4294967295"/>
          </p:nvPr>
        </p:nvSpPr>
        <p:spPr>
          <a:xfrm>
            <a:off x="6156100" y="2219400"/>
            <a:ext cx="2142600" cy="11994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sz="1200" b="1">
                <a:solidFill>
                  <a:schemeClr val="accent1"/>
                </a:solidFill>
              </a:rPr>
              <a:t>Types of Study Jams</a:t>
            </a:r>
            <a:endParaRPr sz="1200" b="1">
              <a:solidFill>
                <a:schemeClr val="accent1"/>
              </a:solidFill>
            </a:endParaRPr>
          </a:p>
          <a:p>
            <a:pPr marL="0" lvl="0" indent="0" algn="l" rtl="0">
              <a:spcBef>
                <a:spcPts val="1000"/>
              </a:spcBef>
              <a:spcAft>
                <a:spcPts val="0"/>
              </a:spcAft>
              <a:buNone/>
            </a:pPr>
            <a:br>
              <a:rPr lang="en" sz="1200"/>
            </a:br>
            <a:r>
              <a:rPr lang="en" sz="1200"/>
              <a:t>Google Cloud</a:t>
            </a:r>
            <a:endParaRPr sz="1200"/>
          </a:p>
          <a:p>
            <a:pPr marL="0" lvl="0" indent="0" algn="l" rtl="0">
              <a:spcBef>
                <a:spcPts val="1000"/>
              </a:spcBef>
              <a:spcAft>
                <a:spcPts val="0"/>
              </a:spcAft>
              <a:buNone/>
            </a:pPr>
            <a:r>
              <a:rPr lang="en" sz="1200"/>
              <a:t>Mobile Site Certification</a:t>
            </a:r>
            <a:endParaRPr sz="1200"/>
          </a:p>
          <a:p>
            <a:pPr marL="0" lvl="0" indent="0" algn="l" rtl="0">
              <a:spcBef>
                <a:spcPts val="1000"/>
              </a:spcBef>
              <a:spcAft>
                <a:spcPts val="0"/>
              </a:spcAft>
              <a:buNone/>
            </a:pPr>
            <a:r>
              <a:rPr lang="en" sz="1200"/>
              <a:t>Machine Learning</a:t>
            </a:r>
            <a:endParaRPr sz="1200"/>
          </a:p>
          <a:p>
            <a:pPr marL="0" lvl="0" indent="0" algn="l" rtl="0">
              <a:spcBef>
                <a:spcPts val="1000"/>
              </a:spcBef>
              <a:spcAft>
                <a:spcPts val="1000"/>
              </a:spcAft>
              <a:buNone/>
            </a:pPr>
            <a:endParaRPr/>
          </a:p>
        </p:txBody>
      </p:sp>
      <p:sp>
        <p:nvSpPr>
          <p:cNvPr id="2479" name="Google Shape;2479;p109"/>
          <p:cNvSpPr/>
          <p:nvPr/>
        </p:nvSpPr>
        <p:spPr>
          <a:xfrm>
            <a:off x="6245528" y="1642475"/>
            <a:ext cx="243355" cy="242719"/>
          </a:xfrm>
          <a:custGeom>
            <a:avLst/>
            <a:gdLst/>
            <a:ahLst/>
            <a:cxnLst/>
            <a:rect l="l" t="t" r="r" b="b"/>
            <a:pathLst>
              <a:path w="17983" h="17936" fill="none" extrusionOk="0">
                <a:moveTo>
                  <a:pt x="17983" y="17679"/>
                </a:moveTo>
                <a:lnTo>
                  <a:pt x="17983" y="9015"/>
                </a:lnTo>
                <a:cubicBezTo>
                  <a:pt x="17983" y="4041"/>
                  <a:pt x="13966" y="1"/>
                  <a:pt x="8992" y="1"/>
                </a:cubicBezTo>
                <a:cubicBezTo>
                  <a:pt x="4017" y="1"/>
                  <a:pt x="1" y="4041"/>
                  <a:pt x="1" y="9015"/>
                </a:cubicBezTo>
                <a:lnTo>
                  <a:pt x="1" y="17936"/>
                </a:lnTo>
              </a:path>
            </a:pathLst>
          </a:custGeom>
          <a:noFill/>
          <a:ln w="76200"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09"/>
          <p:cNvSpPr/>
          <p:nvPr/>
        </p:nvSpPr>
        <p:spPr>
          <a:xfrm>
            <a:off x="6389956" y="1854839"/>
            <a:ext cx="191525" cy="238294"/>
          </a:xfrm>
          <a:custGeom>
            <a:avLst/>
            <a:gdLst/>
            <a:ahLst/>
            <a:cxnLst/>
            <a:rect l="l" t="t" r="r" b="b"/>
            <a:pathLst>
              <a:path w="14153" h="17609" extrusionOk="0">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09"/>
          <p:cNvSpPr/>
          <p:nvPr/>
        </p:nvSpPr>
        <p:spPr>
          <a:xfrm>
            <a:off x="6432609" y="1909510"/>
            <a:ext cx="111264" cy="148546"/>
          </a:xfrm>
          <a:custGeom>
            <a:avLst/>
            <a:gdLst/>
            <a:ahLst/>
            <a:cxnLst/>
            <a:rect l="l" t="t" r="r" b="b"/>
            <a:pathLst>
              <a:path w="8222" h="10977" extrusionOk="0">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09"/>
          <p:cNvSpPr/>
          <p:nvPr/>
        </p:nvSpPr>
        <p:spPr>
          <a:xfrm>
            <a:off x="6156094" y="1854839"/>
            <a:ext cx="186153" cy="238294"/>
          </a:xfrm>
          <a:custGeom>
            <a:avLst/>
            <a:gdLst/>
            <a:ahLst/>
            <a:cxnLst/>
            <a:rect l="l" t="t" r="r" b="b"/>
            <a:pathLst>
              <a:path w="13756" h="17609" extrusionOk="0">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09"/>
          <p:cNvSpPr/>
          <p:nvPr/>
        </p:nvSpPr>
        <p:spPr>
          <a:xfrm>
            <a:off x="6462786" y="1885260"/>
            <a:ext cx="23249" cy="11624"/>
          </a:xfrm>
          <a:custGeom>
            <a:avLst/>
            <a:gdLst/>
            <a:ahLst/>
            <a:cxnLst/>
            <a:rect l="l" t="t" r="r" b="b"/>
            <a:pathLst>
              <a:path w="1718" h="859" extrusionOk="0">
                <a:moveTo>
                  <a:pt x="856" y="1"/>
                </a:moveTo>
                <a:cubicBezTo>
                  <a:pt x="427" y="1"/>
                  <a:pt x="1" y="287"/>
                  <a:pt x="13" y="859"/>
                </a:cubicBezTo>
                <a:lnTo>
                  <a:pt x="1717" y="859"/>
                </a:lnTo>
                <a:cubicBezTo>
                  <a:pt x="1717" y="287"/>
                  <a:pt x="1285" y="1"/>
                  <a:pt x="85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09"/>
          <p:cNvSpPr/>
          <p:nvPr/>
        </p:nvSpPr>
        <p:spPr>
          <a:xfrm>
            <a:off x="6494870" y="1884948"/>
            <a:ext cx="23086" cy="11624"/>
          </a:xfrm>
          <a:custGeom>
            <a:avLst/>
            <a:gdLst/>
            <a:ahLst/>
            <a:cxnLst/>
            <a:rect l="l" t="t" r="r" b="b"/>
            <a:pathLst>
              <a:path w="1706" h="859" extrusionOk="0">
                <a:moveTo>
                  <a:pt x="853" y="0"/>
                </a:moveTo>
                <a:cubicBezTo>
                  <a:pt x="427" y="0"/>
                  <a:pt x="0" y="286"/>
                  <a:pt x="0" y="858"/>
                </a:cubicBezTo>
                <a:lnTo>
                  <a:pt x="1705" y="858"/>
                </a:lnTo>
                <a:cubicBezTo>
                  <a:pt x="1705" y="286"/>
                  <a:pt x="1279" y="0"/>
                  <a:pt x="853"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09"/>
          <p:cNvSpPr/>
          <p:nvPr/>
        </p:nvSpPr>
        <p:spPr>
          <a:xfrm>
            <a:off x="1087483" y="1732717"/>
            <a:ext cx="99816" cy="199601"/>
          </a:xfrm>
          <a:custGeom>
            <a:avLst/>
            <a:gdLst/>
            <a:ahLst/>
            <a:cxnLst/>
            <a:rect l="l" t="t" r="r" b="b"/>
            <a:pathLst>
              <a:path w="6377" h="12752" fill="none" extrusionOk="0">
                <a:moveTo>
                  <a:pt x="1" y="1"/>
                </a:moveTo>
                <a:cubicBezTo>
                  <a:pt x="3527" y="1"/>
                  <a:pt x="6376" y="2850"/>
                  <a:pt x="6376" y="6376"/>
                </a:cubicBezTo>
                <a:lnTo>
                  <a:pt x="6376" y="6376"/>
                </a:lnTo>
                <a:cubicBezTo>
                  <a:pt x="6376" y="9903"/>
                  <a:pt x="3527" y="12752"/>
                  <a:pt x="1" y="12752"/>
                </a:cubicBezTo>
              </a:path>
            </a:pathLst>
          </a:custGeom>
          <a:noFill/>
          <a:ln w="76200"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09"/>
          <p:cNvSpPr/>
          <p:nvPr/>
        </p:nvSpPr>
        <p:spPr>
          <a:xfrm>
            <a:off x="790688" y="1640247"/>
            <a:ext cx="322426" cy="444140"/>
          </a:xfrm>
          <a:custGeom>
            <a:avLst/>
            <a:gdLst/>
            <a:ahLst/>
            <a:cxnLst/>
            <a:rect l="l" t="t" r="r" b="b"/>
            <a:pathLst>
              <a:path w="20599" h="28375" extrusionOk="0">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09"/>
          <p:cNvSpPr/>
          <p:nvPr/>
        </p:nvSpPr>
        <p:spPr>
          <a:xfrm>
            <a:off x="818469" y="1912554"/>
            <a:ext cx="31086" cy="31086"/>
          </a:xfrm>
          <a:custGeom>
            <a:avLst/>
            <a:gdLst/>
            <a:ahLst/>
            <a:cxnLst/>
            <a:rect l="l" t="t" r="r" b="b"/>
            <a:pathLst>
              <a:path w="1986" h="1986" extrusionOk="0">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09"/>
          <p:cNvSpPr/>
          <p:nvPr/>
        </p:nvSpPr>
        <p:spPr>
          <a:xfrm>
            <a:off x="871464" y="1912554"/>
            <a:ext cx="31086" cy="31086"/>
          </a:xfrm>
          <a:custGeom>
            <a:avLst/>
            <a:gdLst/>
            <a:ahLst/>
            <a:cxnLst/>
            <a:rect l="l" t="t" r="r" b="b"/>
            <a:pathLst>
              <a:path w="1986" h="1986" extrusionOk="0">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09"/>
          <p:cNvSpPr/>
          <p:nvPr/>
        </p:nvSpPr>
        <p:spPr>
          <a:xfrm>
            <a:off x="761827" y="1761234"/>
            <a:ext cx="257718" cy="209462"/>
          </a:xfrm>
          <a:custGeom>
            <a:avLst/>
            <a:gdLst/>
            <a:ahLst/>
            <a:cxnLst/>
            <a:rect l="l" t="t" r="r" b="b"/>
            <a:pathLst>
              <a:path w="16465" h="13382" fill="none" extrusionOk="0">
                <a:moveTo>
                  <a:pt x="0" y="13382"/>
                </a:moveTo>
                <a:lnTo>
                  <a:pt x="9388" y="13382"/>
                </a:lnTo>
                <a:cubicBezTo>
                  <a:pt x="16464" y="13382"/>
                  <a:pt x="15436" y="7894"/>
                  <a:pt x="15507" y="4601"/>
                </a:cubicBezTo>
                <a:lnTo>
                  <a:pt x="15507" y="0"/>
                </a:lnTo>
              </a:path>
            </a:pathLst>
          </a:custGeom>
          <a:noFill/>
          <a:ln w="19050"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09"/>
          <p:cNvSpPr/>
          <p:nvPr/>
        </p:nvSpPr>
        <p:spPr>
          <a:xfrm>
            <a:off x="981492" y="1763426"/>
            <a:ext cx="44970" cy="16"/>
          </a:xfrm>
          <a:custGeom>
            <a:avLst/>
            <a:gdLst/>
            <a:ahLst/>
            <a:cxnLst/>
            <a:rect l="l" t="t" r="r" b="b"/>
            <a:pathLst>
              <a:path w="2873" h="1" fill="none" extrusionOk="0">
                <a:moveTo>
                  <a:pt x="2873" y="1"/>
                </a:moveTo>
                <a:lnTo>
                  <a:pt x="0" y="1"/>
                </a:lnTo>
              </a:path>
            </a:pathLst>
          </a:custGeom>
          <a:noFill/>
          <a:ln w="19050"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0" name="Google Shape;3240;p131"/>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Send post-event message</a:t>
            </a:r>
            <a:endParaRPr/>
          </a:p>
        </p:txBody>
      </p:sp>
      <p:sp>
        <p:nvSpPr>
          <p:cNvPr id="3241" name="Google Shape;3241;p131"/>
          <p:cNvSpPr txBox="1">
            <a:spLocks noGrp="1"/>
          </p:cNvSpPr>
          <p:nvPr>
            <p:ph type="body" idx="4294967295"/>
          </p:nvPr>
        </p:nvSpPr>
        <p:spPr>
          <a:xfrm>
            <a:off x="761950" y="1482100"/>
            <a:ext cx="3240300" cy="11904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sz="1200" dirty="0">
                <a:solidFill>
                  <a:srgbClr val="434343"/>
                </a:solidFill>
              </a:rPr>
              <a:t>Share the links with your attendees in the online channel </a:t>
            </a:r>
            <a:r>
              <a:rPr lang="en" sz="1200" u="sng" dirty="0">
                <a:solidFill>
                  <a:schemeClr val="hlink"/>
                </a:solidFill>
                <a:latin typeface="Google Sans"/>
                <a:ea typeface="Google Sans"/>
                <a:cs typeface="Google Sans"/>
                <a:sym typeface="Google Sans"/>
                <a:hlinkClick r:id="rId3"/>
              </a:rPr>
              <a:t>bit.ly/EDU_CloudStudyJam2019</a:t>
            </a:r>
            <a:endParaRPr sz="1200" dirty="0">
              <a:solidFill>
                <a:srgbClr val="434343"/>
              </a:solidFill>
            </a:endParaRPr>
          </a:p>
          <a:p>
            <a:pPr marL="0" lvl="0" indent="0" algn="l" rtl="0">
              <a:spcBef>
                <a:spcPts val="1000"/>
              </a:spcBef>
              <a:spcAft>
                <a:spcPts val="0"/>
              </a:spcAft>
              <a:buNone/>
            </a:pPr>
            <a:r>
              <a:rPr lang="en" sz="1200" u="sng" dirty="0">
                <a:solidFill>
                  <a:schemeClr val="hlink"/>
                </a:solidFill>
                <a:hlinkClick r:id="rId4"/>
              </a:rPr>
              <a:t>bit.ly/CareerReadinessOverview</a:t>
            </a:r>
            <a:endParaRPr sz="1300" dirty="0"/>
          </a:p>
          <a:p>
            <a:pPr marL="0" marR="0" lvl="0" indent="0" algn="l" rtl="0">
              <a:lnSpc>
                <a:spcPct val="115000"/>
              </a:lnSpc>
              <a:spcBef>
                <a:spcPts val="1000"/>
              </a:spcBef>
              <a:spcAft>
                <a:spcPts val="0"/>
              </a:spcAft>
              <a:buClr>
                <a:srgbClr val="000000"/>
              </a:buClr>
              <a:buSzPts val="1100"/>
              <a:buFont typeface="Arial"/>
              <a:buNone/>
            </a:pPr>
            <a:endParaRPr sz="1200" dirty="0">
              <a:solidFill>
                <a:srgbClr val="434343"/>
              </a:solidFill>
            </a:endParaRPr>
          </a:p>
        </p:txBody>
      </p:sp>
      <p:sp>
        <p:nvSpPr>
          <p:cNvPr id="3242" name="Google Shape;3242;p131"/>
          <p:cNvSpPr/>
          <p:nvPr/>
        </p:nvSpPr>
        <p:spPr>
          <a:xfrm>
            <a:off x="2593456" y="3337387"/>
            <a:ext cx="271818" cy="409695"/>
          </a:xfrm>
          <a:custGeom>
            <a:avLst/>
            <a:gdLst/>
            <a:ahLst/>
            <a:cxnLst/>
            <a:rect l="l" t="t" r="r" b="b"/>
            <a:pathLst>
              <a:path w="22303" h="33616" extrusionOk="0">
                <a:moveTo>
                  <a:pt x="2402" y="1"/>
                </a:moveTo>
                <a:cubicBezTo>
                  <a:pt x="1063" y="1"/>
                  <a:pt x="1" y="1063"/>
                  <a:pt x="1" y="2402"/>
                </a:cubicBezTo>
                <a:lnTo>
                  <a:pt x="1" y="31215"/>
                </a:lnTo>
                <a:cubicBezTo>
                  <a:pt x="1" y="32554"/>
                  <a:pt x="1063" y="33616"/>
                  <a:pt x="2402" y="33616"/>
                </a:cubicBezTo>
                <a:lnTo>
                  <a:pt x="19879" y="33616"/>
                </a:lnTo>
                <a:cubicBezTo>
                  <a:pt x="21218" y="33616"/>
                  <a:pt x="22303" y="32554"/>
                  <a:pt x="22303" y="31215"/>
                </a:cubicBezTo>
                <a:lnTo>
                  <a:pt x="22303" y="2402"/>
                </a:lnTo>
                <a:cubicBezTo>
                  <a:pt x="22303" y="1063"/>
                  <a:pt x="21218" y="1"/>
                  <a:pt x="19879"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1"/>
          <p:cNvSpPr/>
          <p:nvPr/>
        </p:nvSpPr>
        <p:spPr>
          <a:xfrm>
            <a:off x="2593456" y="3360751"/>
            <a:ext cx="213293" cy="348063"/>
          </a:xfrm>
          <a:custGeom>
            <a:avLst/>
            <a:gdLst/>
            <a:ahLst/>
            <a:cxnLst/>
            <a:rect l="l" t="t" r="r" b="b"/>
            <a:pathLst>
              <a:path w="17501" h="28559" extrusionOk="0">
                <a:moveTo>
                  <a:pt x="1" y="0"/>
                </a:moveTo>
                <a:lnTo>
                  <a:pt x="1" y="28559"/>
                </a:lnTo>
                <a:lnTo>
                  <a:pt x="15492" y="28559"/>
                </a:lnTo>
                <a:cubicBezTo>
                  <a:pt x="16600" y="28559"/>
                  <a:pt x="17501" y="27682"/>
                  <a:pt x="17501" y="26573"/>
                </a:cubicBezTo>
                <a:lnTo>
                  <a:pt x="17501" y="2009"/>
                </a:lnTo>
                <a:cubicBezTo>
                  <a:pt x="17501" y="900"/>
                  <a:pt x="16600" y="0"/>
                  <a:pt x="15492" y="0"/>
                </a:cubicBezTo>
                <a:close/>
              </a:path>
            </a:pathLst>
          </a:custGeom>
          <a:solidFill>
            <a:srgbClr val="EF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1"/>
          <p:cNvSpPr/>
          <p:nvPr/>
        </p:nvSpPr>
        <p:spPr>
          <a:xfrm>
            <a:off x="2586705" y="3521552"/>
            <a:ext cx="28153" cy="13943"/>
          </a:xfrm>
          <a:custGeom>
            <a:avLst/>
            <a:gdLst/>
            <a:ahLst/>
            <a:cxnLst/>
            <a:rect l="l" t="t" r="r" b="b"/>
            <a:pathLst>
              <a:path w="2310" h="1144" extrusionOk="0">
                <a:moveTo>
                  <a:pt x="1155" y="0"/>
                </a:moveTo>
                <a:cubicBezTo>
                  <a:pt x="578" y="0"/>
                  <a:pt x="1" y="381"/>
                  <a:pt x="1" y="1143"/>
                </a:cubicBezTo>
                <a:lnTo>
                  <a:pt x="2309" y="1143"/>
                </a:lnTo>
                <a:cubicBezTo>
                  <a:pt x="2309" y="381"/>
                  <a:pt x="1732" y="0"/>
                  <a:pt x="1155"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1"/>
          <p:cNvSpPr/>
          <p:nvPr/>
        </p:nvSpPr>
        <p:spPr>
          <a:xfrm>
            <a:off x="2629749" y="3572618"/>
            <a:ext cx="82741" cy="56745"/>
          </a:xfrm>
          <a:custGeom>
            <a:avLst/>
            <a:gdLst/>
            <a:ahLst/>
            <a:cxnLst/>
            <a:rect l="l" t="t" r="r" b="b"/>
            <a:pathLst>
              <a:path w="6789" h="4656" extrusionOk="0">
                <a:moveTo>
                  <a:pt x="1" y="1"/>
                </a:moveTo>
                <a:lnTo>
                  <a:pt x="1" y="1270"/>
                </a:lnTo>
                <a:cubicBezTo>
                  <a:pt x="1" y="3149"/>
                  <a:pt x="1531" y="4656"/>
                  <a:pt x="3397" y="4656"/>
                </a:cubicBezTo>
                <a:cubicBezTo>
                  <a:pt x="3503" y="4656"/>
                  <a:pt x="3610" y="4651"/>
                  <a:pt x="3718" y="4641"/>
                </a:cubicBezTo>
                <a:cubicBezTo>
                  <a:pt x="5473" y="4410"/>
                  <a:pt x="6789" y="2910"/>
                  <a:pt x="6765" y="1155"/>
                </a:cubicBezTo>
                <a:lnTo>
                  <a:pt x="6765"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1"/>
          <p:cNvSpPr/>
          <p:nvPr/>
        </p:nvSpPr>
        <p:spPr>
          <a:xfrm>
            <a:off x="2631723" y="3520711"/>
            <a:ext cx="28153" cy="13930"/>
          </a:xfrm>
          <a:custGeom>
            <a:avLst/>
            <a:gdLst/>
            <a:ahLst/>
            <a:cxnLst/>
            <a:rect l="l" t="t" r="r" b="b"/>
            <a:pathLst>
              <a:path w="2310" h="1143" extrusionOk="0">
                <a:moveTo>
                  <a:pt x="1155" y="0"/>
                </a:moveTo>
                <a:cubicBezTo>
                  <a:pt x="578" y="0"/>
                  <a:pt x="1" y="381"/>
                  <a:pt x="1" y="1143"/>
                </a:cubicBezTo>
                <a:lnTo>
                  <a:pt x="2309" y="1143"/>
                </a:lnTo>
                <a:cubicBezTo>
                  <a:pt x="2309" y="381"/>
                  <a:pt x="1732" y="0"/>
                  <a:pt x="1155"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1"/>
          <p:cNvSpPr/>
          <p:nvPr/>
        </p:nvSpPr>
        <p:spPr>
          <a:xfrm>
            <a:off x="1409652" y="3485953"/>
            <a:ext cx="353986" cy="202325"/>
          </a:xfrm>
          <a:custGeom>
            <a:avLst/>
            <a:gdLst/>
            <a:ahLst/>
            <a:cxnLst/>
            <a:rect l="l" t="t" r="r" b="b"/>
            <a:pathLst>
              <a:path w="29045" h="16601" extrusionOk="0">
                <a:moveTo>
                  <a:pt x="2148" y="1"/>
                </a:moveTo>
                <a:cubicBezTo>
                  <a:pt x="970" y="1"/>
                  <a:pt x="0" y="970"/>
                  <a:pt x="0" y="2148"/>
                </a:cubicBezTo>
                <a:lnTo>
                  <a:pt x="0" y="16600"/>
                </a:lnTo>
                <a:lnTo>
                  <a:pt x="29044" y="16600"/>
                </a:lnTo>
                <a:lnTo>
                  <a:pt x="29044" y="2148"/>
                </a:lnTo>
                <a:cubicBezTo>
                  <a:pt x="29044" y="970"/>
                  <a:pt x="28098" y="1"/>
                  <a:pt x="26920" y="1"/>
                </a:cubicBezTo>
                <a:close/>
              </a:path>
            </a:pathLst>
          </a:custGeom>
          <a:solidFill>
            <a:srgbClr val="EF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1"/>
          <p:cNvSpPr/>
          <p:nvPr/>
        </p:nvSpPr>
        <p:spPr>
          <a:xfrm>
            <a:off x="1335933" y="3683195"/>
            <a:ext cx="499456" cy="54320"/>
          </a:xfrm>
          <a:custGeom>
            <a:avLst/>
            <a:gdLst/>
            <a:ahLst/>
            <a:cxnLst/>
            <a:rect l="l" t="t" r="r" b="b"/>
            <a:pathLst>
              <a:path w="40981" h="4457" extrusionOk="0">
                <a:moveTo>
                  <a:pt x="2082" y="1"/>
                </a:moveTo>
                <a:cubicBezTo>
                  <a:pt x="925" y="1"/>
                  <a:pt x="1" y="938"/>
                  <a:pt x="24" y="2079"/>
                </a:cubicBezTo>
                <a:cubicBezTo>
                  <a:pt x="1" y="3233"/>
                  <a:pt x="947" y="4157"/>
                  <a:pt x="2078" y="4180"/>
                </a:cubicBezTo>
                <a:lnTo>
                  <a:pt x="38879" y="4457"/>
                </a:lnTo>
                <a:cubicBezTo>
                  <a:pt x="40034" y="4457"/>
                  <a:pt x="40980" y="3533"/>
                  <a:pt x="40980" y="2379"/>
                </a:cubicBezTo>
                <a:cubicBezTo>
                  <a:pt x="40980" y="1225"/>
                  <a:pt x="40057" y="301"/>
                  <a:pt x="38926" y="278"/>
                </a:cubicBezTo>
                <a:lnTo>
                  <a:pt x="2125" y="1"/>
                </a:lnTo>
                <a:cubicBezTo>
                  <a:pt x="2110" y="1"/>
                  <a:pt x="2096" y="1"/>
                  <a:pt x="2082"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1"/>
          <p:cNvSpPr/>
          <p:nvPr/>
        </p:nvSpPr>
        <p:spPr>
          <a:xfrm>
            <a:off x="1610822" y="3546171"/>
            <a:ext cx="19707" cy="19707"/>
          </a:xfrm>
          <a:custGeom>
            <a:avLst/>
            <a:gdLst/>
            <a:ahLst/>
            <a:cxnLst/>
            <a:rect l="l" t="t" r="r" b="b"/>
            <a:pathLst>
              <a:path w="1617" h="1617" extrusionOk="0">
                <a:moveTo>
                  <a:pt x="809" y="0"/>
                </a:moveTo>
                <a:cubicBezTo>
                  <a:pt x="370" y="0"/>
                  <a:pt x="1" y="370"/>
                  <a:pt x="1" y="809"/>
                </a:cubicBezTo>
                <a:cubicBezTo>
                  <a:pt x="1" y="1247"/>
                  <a:pt x="370" y="1617"/>
                  <a:pt x="809" y="1617"/>
                </a:cubicBezTo>
                <a:cubicBezTo>
                  <a:pt x="1247" y="1617"/>
                  <a:pt x="1617" y="1247"/>
                  <a:pt x="1617" y="809"/>
                </a:cubicBezTo>
                <a:cubicBezTo>
                  <a:pt x="1617" y="370"/>
                  <a:pt x="1247" y="0"/>
                  <a:pt x="809"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1"/>
          <p:cNvSpPr/>
          <p:nvPr/>
        </p:nvSpPr>
        <p:spPr>
          <a:xfrm>
            <a:off x="1567498" y="3546171"/>
            <a:ext cx="19707" cy="19707"/>
          </a:xfrm>
          <a:custGeom>
            <a:avLst/>
            <a:gdLst/>
            <a:ahLst/>
            <a:cxnLst/>
            <a:rect l="l" t="t" r="r" b="b"/>
            <a:pathLst>
              <a:path w="1617" h="1617" extrusionOk="0">
                <a:moveTo>
                  <a:pt x="808" y="0"/>
                </a:moveTo>
                <a:cubicBezTo>
                  <a:pt x="347" y="0"/>
                  <a:pt x="0" y="370"/>
                  <a:pt x="0" y="809"/>
                </a:cubicBezTo>
                <a:cubicBezTo>
                  <a:pt x="0" y="1247"/>
                  <a:pt x="347" y="1617"/>
                  <a:pt x="808" y="1617"/>
                </a:cubicBezTo>
                <a:cubicBezTo>
                  <a:pt x="1247" y="1617"/>
                  <a:pt x="1616" y="1247"/>
                  <a:pt x="1616" y="809"/>
                </a:cubicBezTo>
                <a:cubicBezTo>
                  <a:pt x="1616" y="370"/>
                  <a:pt x="1247" y="0"/>
                  <a:pt x="808"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1"/>
          <p:cNvSpPr/>
          <p:nvPr/>
        </p:nvSpPr>
        <p:spPr>
          <a:xfrm>
            <a:off x="1508123" y="3586975"/>
            <a:ext cx="145482" cy="10701"/>
          </a:xfrm>
          <a:custGeom>
            <a:avLst/>
            <a:gdLst/>
            <a:ahLst/>
            <a:cxnLst/>
            <a:rect l="l" t="t" r="r" b="b"/>
            <a:pathLst>
              <a:path w="11937" h="878" extrusionOk="0">
                <a:moveTo>
                  <a:pt x="1" y="0"/>
                </a:moveTo>
                <a:lnTo>
                  <a:pt x="1" y="877"/>
                </a:lnTo>
                <a:lnTo>
                  <a:pt x="11937" y="877"/>
                </a:lnTo>
                <a:lnTo>
                  <a:pt x="11937"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1"/>
          <p:cNvSpPr/>
          <p:nvPr/>
        </p:nvSpPr>
        <p:spPr>
          <a:xfrm>
            <a:off x="1508123" y="3595409"/>
            <a:ext cx="45606" cy="41108"/>
          </a:xfrm>
          <a:custGeom>
            <a:avLst/>
            <a:gdLst/>
            <a:ahLst/>
            <a:cxnLst/>
            <a:rect l="l" t="t" r="r" b="b"/>
            <a:pathLst>
              <a:path w="3742" h="3373" extrusionOk="0">
                <a:moveTo>
                  <a:pt x="3741" y="1"/>
                </a:moveTo>
                <a:lnTo>
                  <a:pt x="1" y="47"/>
                </a:lnTo>
                <a:cubicBezTo>
                  <a:pt x="24" y="947"/>
                  <a:pt x="440" y="1802"/>
                  <a:pt x="1109" y="2402"/>
                </a:cubicBezTo>
                <a:cubicBezTo>
                  <a:pt x="1825" y="3028"/>
                  <a:pt x="2714" y="3373"/>
                  <a:pt x="3650" y="3373"/>
                </a:cubicBezTo>
                <a:cubicBezTo>
                  <a:pt x="3680" y="3373"/>
                  <a:pt x="3711" y="3372"/>
                  <a:pt x="3741" y="3371"/>
                </a:cubicBezTo>
                <a:lnTo>
                  <a:pt x="3741"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1"/>
          <p:cNvSpPr/>
          <p:nvPr/>
        </p:nvSpPr>
        <p:spPr>
          <a:xfrm>
            <a:off x="1549205" y="3594568"/>
            <a:ext cx="44472" cy="41937"/>
          </a:xfrm>
          <a:custGeom>
            <a:avLst/>
            <a:gdLst/>
            <a:ahLst/>
            <a:cxnLst/>
            <a:rect l="l" t="t" r="r" b="b"/>
            <a:pathLst>
              <a:path w="3649" h="3441" extrusionOk="0">
                <a:moveTo>
                  <a:pt x="1" y="0"/>
                </a:moveTo>
                <a:lnTo>
                  <a:pt x="1" y="3440"/>
                </a:lnTo>
                <a:lnTo>
                  <a:pt x="3648" y="3440"/>
                </a:lnTo>
                <a:lnTo>
                  <a:pt x="3648"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1"/>
          <p:cNvSpPr/>
          <p:nvPr/>
        </p:nvSpPr>
        <p:spPr>
          <a:xfrm>
            <a:off x="2565316" y="3512119"/>
            <a:ext cx="70078" cy="45313"/>
          </a:xfrm>
          <a:custGeom>
            <a:avLst/>
            <a:gdLst/>
            <a:ahLst/>
            <a:cxnLst/>
            <a:rect l="l" t="t" r="r" b="b"/>
            <a:pathLst>
              <a:path w="5750" h="3718" extrusionOk="0">
                <a:moveTo>
                  <a:pt x="4872" y="878"/>
                </a:moveTo>
                <a:cubicBezTo>
                  <a:pt x="4826" y="1940"/>
                  <a:pt x="3949" y="2794"/>
                  <a:pt x="2864" y="2794"/>
                </a:cubicBezTo>
                <a:cubicBezTo>
                  <a:pt x="1802" y="2794"/>
                  <a:pt x="901" y="1940"/>
                  <a:pt x="855" y="878"/>
                </a:cubicBezTo>
                <a:close/>
                <a:moveTo>
                  <a:pt x="1" y="1"/>
                </a:moveTo>
                <a:lnTo>
                  <a:pt x="1" y="855"/>
                </a:lnTo>
                <a:cubicBezTo>
                  <a:pt x="1" y="2425"/>
                  <a:pt x="1294" y="3718"/>
                  <a:pt x="2864" y="3718"/>
                </a:cubicBezTo>
                <a:cubicBezTo>
                  <a:pt x="4457" y="3695"/>
                  <a:pt x="5727" y="2425"/>
                  <a:pt x="5750" y="855"/>
                </a:cubicBezTo>
                <a:lnTo>
                  <a:pt x="5750"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1"/>
          <p:cNvSpPr/>
          <p:nvPr/>
        </p:nvSpPr>
        <p:spPr>
          <a:xfrm>
            <a:off x="2630322" y="3512119"/>
            <a:ext cx="69786" cy="48409"/>
          </a:xfrm>
          <a:custGeom>
            <a:avLst/>
            <a:gdLst/>
            <a:ahLst/>
            <a:cxnLst/>
            <a:rect l="l" t="t" r="r" b="b"/>
            <a:pathLst>
              <a:path w="5726" h="3972" extrusionOk="0">
                <a:moveTo>
                  <a:pt x="4872" y="878"/>
                </a:moveTo>
                <a:lnTo>
                  <a:pt x="4872" y="1109"/>
                </a:lnTo>
                <a:cubicBezTo>
                  <a:pt x="4825" y="2171"/>
                  <a:pt x="3948" y="3025"/>
                  <a:pt x="2863" y="3025"/>
                </a:cubicBezTo>
                <a:cubicBezTo>
                  <a:pt x="1778" y="3025"/>
                  <a:pt x="901" y="2171"/>
                  <a:pt x="854" y="1109"/>
                </a:cubicBezTo>
                <a:lnTo>
                  <a:pt x="854" y="878"/>
                </a:lnTo>
                <a:close/>
                <a:moveTo>
                  <a:pt x="0" y="1"/>
                </a:moveTo>
                <a:lnTo>
                  <a:pt x="0" y="1109"/>
                </a:lnTo>
                <a:cubicBezTo>
                  <a:pt x="0" y="2679"/>
                  <a:pt x="1270" y="3972"/>
                  <a:pt x="2840" y="3972"/>
                </a:cubicBezTo>
                <a:cubicBezTo>
                  <a:pt x="4433" y="3972"/>
                  <a:pt x="5726" y="2679"/>
                  <a:pt x="5726" y="1109"/>
                </a:cubicBezTo>
                <a:lnTo>
                  <a:pt x="5726"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1"/>
          <p:cNvSpPr/>
          <p:nvPr/>
        </p:nvSpPr>
        <p:spPr>
          <a:xfrm>
            <a:off x="-2710939" y="3471959"/>
            <a:ext cx="94270" cy="188809"/>
          </a:xfrm>
          <a:custGeom>
            <a:avLst/>
            <a:gdLst/>
            <a:ahLst/>
            <a:cxnLst/>
            <a:rect l="l" t="t" r="r" b="b"/>
            <a:pathLst>
              <a:path w="7735" h="15492" extrusionOk="0">
                <a:moveTo>
                  <a:pt x="1" y="0"/>
                </a:moveTo>
                <a:lnTo>
                  <a:pt x="1" y="2886"/>
                </a:lnTo>
                <a:cubicBezTo>
                  <a:pt x="2679" y="2886"/>
                  <a:pt x="4849" y="5057"/>
                  <a:pt x="4849" y="7735"/>
                </a:cubicBezTo>
                <a:cubicBezTo>
                  <a:pt x="4849" y="10413"/>
                  <a:pt x="2679" y="12606"/>
                  <a:pt x="1" y="12606"/>
                </a:cubicBezTo>
                <a:lnTo>
                  <a:pt x="1" y="15492"/>
                </a:lnTo>
                <a:cubicBezTo>
                  <a:pt x="4272" y="15492"/>
                  <a:pt x="7735" y="12006"/>
                  <a:pt x="7735" y="7735"/>
                </a:cubicBezTo>
                <a:cubicBezTo>
                  <a:pt x="7735" y="3464"/>
                  <a:pt x="4272" y="0"/>
                  <a:pt x="1"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1"/>
          <p:cNvSpPr/>
          <p:nvPr/>
        </p:nvSpPr>
        <p:spPr>
          <a:xfrm>
            <a:off x="-2939408" y="3418212"/>
            <a:ext cx="248186" cy="341884"/>
          </a:xfrm>
          <a:custGeom>
            <a:avLst/>
            <a:gdLst/>
            <a:ahLst/>
            <a:cxnLst/>
            <a:rect l="l" t="t" r="r" b="b"/>
            <a:pathLst>
              <a:path w="20364" h="28052" extrusionOk="0">
                <a:moveTo>
                  <a:pt x="1" y="1"/>
                </a:moveTo>
                <a:lnTo>
                  <a:pt x="1" y="22372"/>
                </a:lnTo>
                <a:cubicBezTo>
                  <a:pt x="1" y="25512"/>
                  <a:pt x="2540" y="28052"/>
                  <a:pt x="5703" y="28052"/>
                </a:cubicBezTo>
                <a:lnTo>
                  <a:pt x="14684" y="28052"/>
                </a:lnTo>
                <a:cubicBezTo>
                  <a:pt x="17824" y="28052"/>
                  <a:pt x="20364" y="25512"/>
                  <a:pt x="20364" y="22372"/>
                </a:cubicBezTo>
                <a:lnTo>
                  <a:pt x="20364" y="1"/>
                </a:lnTo>
                <a:close/>
              </a:path>
            </a:pathLst>
          </a:custGeom>
          <a:solidFill>
            <a:srgbClr val="EF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1"/>
          <p:cNvSpPr/>
          <p:nvPr/>
        </p:nvSpPr>
        <p:spPr>
          <a:xfrm>
            <a:off x="-2877218" y="3627837"/>
            <a:ext cx="23924" cy="23936"/>
          </a:xfrm>
          <a:custGeom>
            <a:avLst/>
            <a:gdLst/>
            <a:ahLst/>
            <a:cxnLst/>
            <a:rect l="l" t="t" r="r" b="b"/>
            <a:pathLst>
              <a:path w="1963" h="1964" extrusionOk="0">
                <a:moveTo>
                  <a:pt x="970" y="1"/>
                </a:moveTo>
                <a:cubicBezTo>
                  <a:pt x="439" y="1"/>
                  <a:pt x="0" y="439"/>
                  <a:pt x="0" y="993"/>
                </a:cubicBezTo>
                <a:cubicBezTo>
                  <a:pt x="0" y="1524"/>
                  <a:pt x="439" y="1963"/>
                  <a:pt x="970" y="1963"/>
                </a:cubicBezTo>
                <a:cubicBezTo>
                  <a:pt x="1524" y="1963"/>
                  <a:pt x="1963" y="1524"/>
                  <a:pt x="1963" y="993"/>
                </a:cubicBezTo>
                <a:cubicBezTo>
                  <a:pt x="1963" y="439"/>
                  <a:pt x="1524" y="1"/>
                  <a:pt x="970"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1"/>
          <p:cNvSpPr/>
          <p:nvPr/>
        </p:nvSpPr>
        <p:spPr>
          <a:xfrm>
            <a:off x="-2918020" y="3627837"/>
            <a:ext cx="23924" cy="23936"/>
          </a:xfrm>
          <a:custGeom>
            <a:avLst/>
            <a:gdLst/>
            <a:ahLst/>
            <a:cxnLst/>
            <a:rect l="l" t="t" r="r" b="b"/>
            <a:pathLst>
              <a:path w="1963" h="1964" extrusionOk="0">
                <a:moveTo>
                  <a:pt x="970" y="1"/>
                </a:moveTo>
                <a:cubicBezTo>
                  <a:pt x="439" y="1"/>
                  <a:pt x="1" y="439"/>
                  <a:pt x="1" y="993"/>
                </a:cubicBezTo>
                <a:cubicBezTo>
                  <a:pt x="1" y="1524"/>
                  <a:pt x="439" y="1963"/>
                  <a:pt x="970" y="1963"/>
                </a:cubicBezTo>
                <a:cubicBezTo>
                  <a:pt x="1524" y="1963"/>
                  <a:pt x="1963" y="1524"/>
                  <a:pt x="1963" y="993"/>
                </a:cubicBezTo>
                <a:cubicBezTo>
                  <a:pt x="1963" y="439"/>
                  <a:pt x="1524" y="1"/>
                  <a:pt x="970"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1"/>
          <p:cNvSpPr/>
          <p:nvPr/>
        </p:nvSpPr>
        <p:spPr>
          <a:xfrm>
            <a:off x="-2961625" y="3511349"/>
            <a:ext cx="193026" cy="166591"/>
          </a:xfrm>
          <a:custGeom>
            <a:avLst/>
            <a:gdLst/>
            <a:ahLst/>
            <a:cxnLst/>
            <a:rect l="l" t="t" r="r" b="b"/>
            <a:pathLst>
              <a:path w="15838" h="13669" extrusionOk="0">
                <a:moveTo>
                  <a:pt x="14891" y="1"/>
                </a:moveTo>
                <a:lnTo>
                  <a:pt x="14891" y="4549"/>
                </a:lnTo>
                <a:cubicBezTo>
                  <a:pt x="14891" y="4918"/>
                  <a:pt x="14891" y="5334"/>
                  <a:pt x="14891" y="5749"/>
                </a:cubicBezTo>
                <a:cubicBezTo>
                  <a:pt x="14937" y="7758"/>
                  <a:pt x="14984" y="10020"/>
                  <a:pt x="13598" y="11429"/>
                </a:cubicBezTo>
                <a:cubicBezTo>
                  <a:pt x="12698" y="12352"/>
                  <a:pt x="11290" y="12791"/>
                  <a:pt x="9281" y="12791"/>
                </a:cubicBezTo>
                <a:lnTo>
                  <a:pt x="0" y="12791"/>
                </a:lnTo>
                <a:lnTo>
                  <a:pt x="0" y="13668"/>
                </a:lnTo>
                <a:lnTo>
                  <a:pt x="9281" y="13668"/>
                </a:lnTo>
                <a:cubicBezTo>
                  <a:pt x="11544" y="13668"/>
                  <a:pt x="13160" y="13137"/>
                  <a:pt x="14222" y="12029"/>
                </a:cubicBezTo>
                <a:cubicBezTo>
                  <a:pt x="15838" y="10367"/>
                  <a:pt x="15792" y="7804"/>
                  <a:pt x="15769" y="5726"/>
                </a:cubicBezTo>
                <a:lnTo>
                  <a:pt x="15769" y="4549"/>
                </a:lnTo>
                <a:lnTo>
                  <a:pt x="15769"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1"/>
          <p:cNvSpPr/>
          <p:nvPr/>
        </p:nvSpPr>
        <p:spPr>
          <a:xfrm>
            <a:off x="-2792531" y="3507973"/>
            <a:ext cx="34625" cy="10420"/>
          </a:xfrm>
          <a:custGeom>
            <a:avLst/>
            <a:gdLst/>
            <a:ahLst/>
            <a:cxnLst/>
            <a:rect l="l" t="t" r="r" b="b"/>
            <a:pathLst>
              <a:path w="2841" h="855" extrusionOk="0">
                <a:moveTo>
                  <a:pt x="0" y="1"/>
                </a:moveTo>
                <a:lnTo>
                  <a:pt x="0" y="855"/>
                </a:lnTo>
                <a:lnTo>
                  <a:pt x="2840" y="855"/>
                </a:lnTo>
                <a:lnTo>
                  <a:pt x="2840"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1"/>
          <p:cNvSpPr/>
          <p:nvPr/>
        </p:nvSpPr>
        <p:spPr>
          <a:xfrm>
            <a:off x="-2313923" y="3501128"/>
            <a:ext cx="353986" cy="202325"/>
          </a:xfrm>
          <a:custGeom>
            <a:avLst/>
            <a:gdLst/>
            <a:ahLst/>
            <a:cxnLst/>
            <a:rect l="l" t="t" r="r" b="b"/>
            <a:pathLst>
              <a:path w="29045" h="16601" extrusionOk="0">
                <a:moveTo>
                  <a:pt x="2148" y="1"/>
                </a:moveTo>
                <a:cubicBezTo>
                  <a:pt x="970" y="1"/>
                  <a:pt x="0" y="970"/>
                  <a:pt x="0" y="2148"/>
                </a:cubicBezTo>
                <a:lnTo>
                  <a:pt x="0" y="16600"/>
                </a:lnTo>
                <a:lnTo>
                  <a:pt x="29044" y="16600"/>
                </a:lnTo>
                <a:lnTo>
                  <a:pt x="29044" y="2148"/>
                </a:lnTo>
                <a:cubicBezTo>
                  <a:pt x="29044" y="970"/>
                  <a:pt x="28098" y="1"/>
                  <a:pt x="26920" y="1"/>
                </a:cubicBezTo>
                <a:close/>
              </a:path>
            </a:pathLst>
          </a:custGeom>
          <a:solidFill>
            <a:srgbClr val="EF9B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1"/>
          <p:cNvSpPr/>
          <p:nvPr/>
        </p:nvSpPr>
        <p:spPr>
          <a:xfrm>
            <a:off x="-2387642" y="3698370"/>
            <a:ext cx="499456" cy="54320"/>
          </a:xfrm>
          <a:custGeom>
            <a:avLst/>
            <a:gdLst/>
            <a:ahLst/>
            <a:cxnLst/>
            <a:rect l="l" t="t" r="r" b="b"/>
            <a:pathLst>
              <a:path w="40981" h="4457" extrusionOk="0">
                <a:moveTo>
                  <a:pt x="2082" y="1"/>
                </a:moveTo>
                <a:cubicBezTo>
                  <a:pt x="925" y="1"/>
                  <a:pt x="1" y="938"/>
                  <a:pt x="24" y="2079"/>
                </a:cubicBezTo>
                <a:cubicBezTo>
                  <a:pt x="1" y="3233"/>
                  <a:pt x="947" y="4157"/>
                  <a:pt x="2078" y="4180"/>
                </a:cubicBezTo>
                <a:lnTo>
                  <a:pt x="38879" y="4457"/>
                </a:lnTo>
                <a:cubicBezTo>
                  <a:pt x="40034" y="4457"/>
                  <a:pt x="40980" y="3533"/>
                  <a:pt x="40980" y="2379"/>
                </a:cubicBezTo>
                <a:cubicBezTo>
                  <a:pt x="40980" y="1225"/>
                  <a:pt x="40057" y="301"/>
                  <a:pt x="38926" y="278"/>
                </a:cubicBezTo>
                <a:lnTo>
                  <a:pt x="2125" y="1"/>
                </a:lnTo>
                <a:cubicBezTo>
                  <a:pt x="2110" y="1"/>
                  <a:pt x="2096" y="1"/>
                  <a:pt x="2082"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1"/>
          <p:cNvSpPr/>
          <p:nvPr/>
        </p:nvSpPr>
        <p:spPr>
          <a:xfrm>
            <a:off x="-2112753" y="3561346"/>
            <a:ext cx="19707" cy="19707"/>
          </a:xfrm>
          <a:custGeom>
            <a:avLst/>
            <a:gdLst/>
            <a:ahLst/>
            <a:cxnLst/>
            <a:rect l="l" t="t" r="r" b="b"/>
            <a:pathLst>
              <a:path w="1617" h="1617" extrusionOk="0">
                <a:moveTo>
                  <a:pt x="809" y="0"/>
                </a:moveTo>
                <a:cubicBezTo>
                  <a:pt x="370" y="0"/>
                  <a:pt x="1" y="370"/>
                  <a:pt x="1" y="809"/>
                </a:cubicBezTo>
                <a:cubicBezTo>
                  <a:pt x="1" y="1247"/>
                  <a:pt x="370" y="1617"/>
                  <a:pt x="809" y="1617"/>
                </a:cubicBezTo>
                <a:cubicBezTo>
                  <a:pt x="1247" y="1617"/>
                  <a:pt x="1617" y="1247"/>
                  <a:pt x="1617" y="809"/>
                </a:cubicBezTo>
                <a:cubicBezTo>
                  <a:pt x="1617" y="370"/>
                  <a:pt x="1247" y="0"/>
                  <a:pt x="809"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1"/>
          <p:cNvSpPr/>
          <p:nvPr/>
        </p:nvSpPr>
        <p:spPr>
          <a:xfrm>
            <a:off x="-2156077" y="3561346"/>
            <a:ext cx="19707" cy="19707"/>
          </a:xfrm>
          <a:custGeom>
            <a:avLst/>
            <a:gdLst/>
            <a:ahLst/>
            <a:cxnLst/>
            <a:rect l="l" t="t" r="r" b="b"/>
            <a:pathLst>
              <a:path w="1617" h="1617" extrusionOk="0">
                <a:moveTo>
                  <a:pt x="808" y="0"/>
                </a:moveTo>
                <a:cubicBezTo>
                  <a:pt x="347" y="0"/>
                  <a:pt x="0" y="370"/>
                  <a:pt x="0" y="809"/>
                </a:cubicBezTo>
                <a:cubicBezTo>
                  <a:pt x="0" y="1247"/>
                  <a:pt x="347" y="1617"/>
                  <a:pt x="808" y="1617"/>
                </a:cubicBezTo>
                <a:cubicBezTo>
                  <a:pt x="1247" y="1617"/>
                  <a:pt x="1616" y="1247"/>
                  <a:pt x="1616" y="809"/>
                </a:cubicBezTo>
                <a:cubicBezTo>
                  <a:pt x="1616" y="370"/>
                  <a:pt x="1247" y="0"/>
                  <a:pt x="808" y="0"/>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1"/>
          <p:cNvSpPr/>
          <p:nvPr/>
        </p:nvSpPr>
        <p:spPr>
          <a:xfrm>
            <a:off x="-2215452" y="3602150"/>
            <a:ext cx="145482" cy="10701"/>
          </a:xfrm>
          <a:custGeom>
            <a:avLst/>
            <a:gdLst/>
            <a:ahLst/>
            <a:cxnLst/>
            <a:rect l="l" t="t" r="r" b="b"/>
            <a:pathLst>
              <a:path w="11937" h="878" extrusionOk="0">
                <a:moveTo>
                  <a:pt x="1" y="0"/>
                </a:moveTo>
                <a:lnTo>
                  <a:pt x="1" y="877"/>
                </a:lnTo>
                <a:lnTo>
                  <a:pt x="11937" y="877"/>
                </a:lnTo>
                <a:lnTo>
                  <a:pt x="11937"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1"/>
          <p:cNvSpPr/>
          <p:nvPr/>
        </p:nvSpPr>
        <p:spPr>
          <a:xfrm>
            <a:off x="-2215452" y="3610584"/>
            <a:ext cx="45606" cy="41108"/>
          </a:xfrm>
          <a:custGeom>
            <a:avLst/>
            <a:gdLst/>
            <a:ahLst/>
            <a:cxnLst/>
            <a:rect l="l" t="t" r="r" b="b"/>
            <a:pathLst>
              <a:path w="3742" h="3373" extrusionOk="0">
                <a:moveTo>
                  <a:pt x="3741" y="1"/>
                </a:moveTo>
                <a:lnTo>
                  <a:pt x="1" y="47"/>
                </a:lnTo>
                <a:cubicBezTo>
                  <a:pt x="24" y="947"/>
                  <a:pt x="440" y="1802"/>
                  <a:pt x="1109" y="2402"/>
                </a:cubicBezTo>
                <a:cubicBezTo>
                  <a:pt x="1825" y="3028"/>
                  <a:pt x="2714" y="3373"/>
                  <a:pt x="3650" y="3373"/>
                </a:cubicBezTo>
                <a:cubicBezTo>
                  <a:pt x="3680" y="3373"/>
                  <a:pt x="3711" y="3372"/>
                  <a:pt x="3741" y="3371"/>
                </a:cubicBezTo>
                <a:lnTo>
                  <a:pt x="3741" y="1"/>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1"/>
          <p:cNvSpPr/>
          <p:nvPr/>
        </p:nvSpPr>
        <p:spPr>
          <a:xfrm>
            <a:off x="-2174370" y="3609743"/>
            <a:ext cx="44472" cy="41937"/>
          </a:xfrm>
          <a:custGeom>
            <a:avLst/>
            <a:gdLst/>
            <a:ahLst/>
            <a:cxnLst/>
            <a:rect l="l" t="t" r="r" b="b"/>
            <a:pathLst>
              <a:path w="3649" h="3441" extrusionOk="0">
                <a:moveTo>
                  <a:pt x="1" y="0"/>
                </a:moveTo>
                <a:lnTo>
                  <a:pt x="1" y="3440"/>
                </a:lnTo>
                <a:lnTo>
                  <a:pt x="3648" y="3440"/>
                </a:lnTo>
                <a:lnTo>
                  <a:pt x="3648" y="0"/>
                </a:ln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1"/>
          <p:cNvSpPr/>
          <p:nvPr/>
        </p:nvSpPr>
        <p:spPr>
          <a:xfrm>
            <a:off x="-1526669" y="3377888"/>
            <a:ext cx="17452" cy="5363"/>
          </a:xfrm>
          <a:custGeom>
            <a:avLst/>
            <a:gdLst/>
            <a:ahLst/>
            <a:cxnLst/>
            <a:rect l="l" t="t" r="r" b="b"/>
            <a:pathLst>
              <a:path w="1432" h="440" extrusionOk="0">
                <a:moveTo>
                  <a:pt x="716" y="1"/>
                </a:moveTo>
                <a:cubicBezTo>
                  <a:pt x="324" y="1"/>
                  <a:pt x="0" y="93"/>
                  <a:pt x="0" y="208"/>
                </a:cubicBezTo>
                <a:cubicBezTo>
                  <a:pt x="0" y="347"/>
                  <a:pt x="324" y="439"/>
                  <a:pt x="716" y="439"/>
                </a:cubicBezTo>
                <a:cubicBezTo>
                  <a:pt x="1109" y="439"/>
                  <a:pt x="1432" y="347"/>
                  <a:pt x="1432" y="208"/>
                </a:cubicBezTo>
                <a:cubicBezTo>
                  <a:pt x="1432" y="93"/>
                  <a:pt x="1109" y="1"/>
                  <a:pt x="716"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0" name="Google Shape;3270;p131"/>
          <p:cNvPicPr preferRelativeResize="0"/>
          <p:nvPr/>
        </p:nvPicPr>
        <p:blipFill>
          <a:blip r:embed="rId5">
            <a:alphaModFix/>
          </a:blip>
          <a:stretch>
            <a:fillRect/>
          </a:stretch>
        </p:blipFill>
        <p:spPr>
          <a:xfrm>
            <a:off x="-2299579" y="2923950"/>
            <a:ext cx="403771" cy="447661"/>
          </a:xfrm>
          <a:prstGeom prst="rect">
            <a:avLst/>
          </a:prstGeom>
          <a:noFill/>
          <a:ln>
            <a:noFill/>
          </a:ln>
        </p:spPr>
      </p:pic>
      <p:pic>
        <p:nvPicPr>
          <p:cNvPr id="3271" name="Google Shape;3271;p131"/>
          <p:cNvPicPr preferRelativeResize="0"/>
          <p:nvPr/>
        </p:nvPicPr>
        <p:blipFill>
          <a:blip r:embed="rId6">
            <a:alphaModFix/>
          </a:blip>
          <a:stretch>
            <a:fillRect/>
          </a:stretch>
        </p:blipFill>
        <p:spPr>
          <a:xfrm>
            <a:off x="2001550" y="3014072"/>
            <a:ext cx="354000" cy="343906"/>
          </a:xfrm>
          <a:prstGeom prst="rect">
            <a:avLst/>
          </a:prstGeom>
          <a:noFill/>
          <a:ln>
            <a:noFill/>
          </a:ln>
        </p:spPr>
      </p:pic>
      <p:sp>
        <p:nvSpPr>
          <p:cNvPr id="3272" name="Google Shape;3272;p131"/>
          <p:cNvSpPr/>
          <p:nvPr/>
        </p:nvSpPr>
        <p:spPr>
          <a:xfrm>
            <a:off x="2042490" y="3421825"/>
            <a:ext cx="28200" cy="132300"/>
          </a:xfrm>
          <a:prstGeom prst="rect">
            <a:avLst/>
          </a:prstGeom>
          <a:solidFill>
            <a:srgbClr val="FAD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1"/>
          <p:cNvSpPr/>
          <p:nvPr/>
        </p:nvSpPr>
        <p:spPr>
          <a:xfrm>
            <a:off x="2118863" y="3421825"/>
            <a:ext cx="28200" cy="81300"/>
          </a:xfrm>
          <a:prstGeom prst="rect">
            <a:avLst/>
          </a:prstGeom>
          <a:solidFill>
            <a:srgbClr val="FAD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1"/>
          <p:cNvSpPr/>
          <p:nvPr/>
        </p:nvSpPr>
        <p:spPr>
          <a:xfrm>
            <a:off x="2199263" y="3421825"/>
            <a:ext cx="28200" cy="112800"/>
          </a:xfrm>
          <a:prstGeom prst="rect">
            <a:avLst/>
          </a:prstGeom>
          <a:solidFill>
            <a:srgbClr val="FAD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1"/>
          <p:cNvSpPr/>
          <p:nvPr/>
        </p:nvSpPr>
        <p:spPr>
          <a:xfrm>
            <a:off x="2279675" y="3421825"/>
            <a:ext cx="28200" cy="48300"/>
          </a:xfrm>
          <a:prstGeom prst="rect">
            <a:avLst/>
          </a:prstGeom>
          <a:solidFill>
            <a:srgbClr val="FAD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1"/>
          <p:cNvSpPr txBox="1">
            <a:spLocks noGrp="1"/>
          </p:cNvSpPr>
          <p:nvPr>
            <p:ph type="body" idx="4294967295"/>
          </p:nvPr>
        </p:nvSpPr>
        <p:spPr>
          <a:xfrm>
            <a:off x="4231750" y="1451575"/>
            <a:ext cx="4150200" cy="28125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sz="1400" b="1">
                <a:latin typeface="Google Sans"/>
                <a:ea typeface="Google Sans"/>
                <a:cs typeface="Google Sans"/>
                <a:sym typeface="Google Sans"/>
              </a:rPr>
              <a:t>Remind attendees online to:</a:t>
            </a:r>
            <a:br>
              <a:rPr lang="en" sz="1400"/>
            </a:br>
            <a:endParaRPr sz="1400"/>
          </a:p>
          <a:p>
            <a:pPr marL="457200" lvl="0" indent="-304800" algn="l" rtl="0">
              <a:spcBef>
                <a:spcPts val="0"/>
              </a:spcBef>
              <a:spcAft>
                <a:spcPts val="0"/>
              </a:spcAft>
              <a:buSzPts val="1200"/>
              <a:buChar char="●"/>
            </a:pPr>
            <a:r>
              <a:rPr lang="en" sz="1200"/>
              <a:t>Finish the GCP Essentials labs to </a:t>
            </a:r>
            <a:r>
              <a:rPr lang="en" sz="1200" b="1">
                <a:solidFill>
                  <a:srgbClr val="E06666"/>
                </a:solidFill>
              </a:rPr>
              <a:t>earn the GCP Essentials quest badge</a:t>
            </a:r>
            <a:r>
              <a:rPr lang="en" sz="1200"/>
              <a:t>, plus get another month of free access to </a:t>
            </a:r>
            <a:r>
              <a:rPr lang="en" sz="1200" b="1">
                <a:solidFill>
                  <a:srgbClr val="E06666"/>
                </a:solidFill>
              </a:rPr>
              <a:t>earn additional badges</a:t>
            </a:r>
            <a:r>
              <a:rPr lang="en" sz="1200"/>
              <a:t>..</a:t>
            </a:r>
            <a:br>
              <a:rPr lang="en" sz="1200"/>
            </a:br>
            <a:endParaRPr sz="1200"/>
          </a:p>
          <a:p>
            <a:pPr marL="457200" lvl="0" indent="-304800" algn="l" rtl="0">
              <a:spcBef>
                <a:spcPts val="0"/>
              </a:spcBef>
              <a:spcAft>
                <a:spcPts val="0"/>
              </a:spcAft>
              <a:buSzPts val="1200"/>
              <a:buChar char="●"/>
            </a:pPr>
            <a:r>
              <a:rPr lang="en" sz="1200" b="1">
                <a:solidFill>
                  <a:srgbClr val="E06666"/>
                </a:solidFill>
              </a:rPr>
              <a:t>Opt-in to emails from Qwiklabs </a:t>
            </a:r>
            <a:r>
              <a:rPr lang="en" sz="1200"/>
              <a:t>to get additional access to Qwiklabs. Confirm your settings at: qwiklabs.com/my_account/profile.</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b="1">
                <a:solidFill>
                  <a:srgbClr val="E06666"/>
                </a:solidFill>
              </a:rPr>
              <a:t>Apply for the Google Cloud career readiness program</a:t>
            </a:r>
            <a:r>
              <a:rPr lang="en" sz="1200"/>
              <a:t> at </a:t>
            </a:r>
            <a:r>
              <a:rPr lang="en" sz="1200" u="sng">
                <a:solidFill>
                  <a:schemeClr val="hlink"/>
                </a:solidFill>
                <a:hlinkClick r:id="rId7"/>
              </a:rPr>
              <a:t>g.co/edu/cloudready</a:t>
            </a:r>
            <a:r>
              <a:rPr lang="en" sz="1200"/>
              <a:t>.</a:t>
            </a:r>
            <a:endParaRPr sz="1400" b="1">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0"/>
        <p:cNvGrpSpPr/>
        <p:nvPr/>
      </p:nvGrpSpPr>
      <p:grpSpPr>
        <a:xfrm>
          <a:off x="0" y="0"/>
          <a:ext cx="0" cy="0"/>
          <a:chOff x="0" y="0"/>
          <a:chExt cx="0" cy="0"/>
        </a:xfrm>
      </p:grpSpPr>
      <p:grpSp>
        <p:nvGrpSpPr>
          <p:cNvPr id="3281" name="Google Shape;3281;p132"/>
          <p:cNvGrpSpPr/>
          <p:nvPr/>
        </p:nvGrpSpPr>
        <p:grpSpPr>
          <a:xfrm>
            <a:off x="3577017" y="3746213"/>
            <a:ext cx="312490" cy="326290"/>
            <a:chOff x="769039" y="2882687"/>
            <a:chExt cx="348839" cy="364122"/>
          </a:xfrm>
        </p:grpSpPr>
        <p:sp>
          <p:nvSpPr>
            <p:cNvPr id="3282" name="Google Shape;3282;p132"/>
            <p:cNvSpPr/>
            <p:nvPr/>
          </p:nvSpPr>
          <p:spPr>
            <a:xfrm>
              <a:off x="1036045" y="2958501"/>
              <a:ext cx="81833" cy="163640"/>
            </a:xfrm>
            <a:custGeom>
              <a:avLst/>
              <a:gdLst/>
              <a:ahLst/>
              <a:cxnLst/>
              <a:rect l="l" t="t" r="r" b="b"/>
              <a:pathLst>
                <a:path w="6377" h="12752" fill="none" extrusionOk="0">
                  <a:moveTo>
                    <a:pt x="1" y="1"/>
                  </a:moveTo>
                  <a:cubicBezTo>
                    <a:pt x="3527" y="1"/>
                    <a:pt x="6376" y="2850"/>
                    <a:pt x="6376" y="6376"/>
                  </a:cubicBezTo>
                  <a:lnTo>
                    <a:pt x="6376" y="6376"/>
                  </a:lnTo>
                  <a:cubicBezTo>
                    <a:pt x="6376" y="9903"/>
                    <a:pt x="3527" y="12752"/>
                    <a:pt x="1" y="12752"/>
                  </a:cubicBezTo>
                </a:path>
              </a:pathLst>
            </a:custGeom>
            <a:noFill/>
            <a:ln w="38100" cap="flat" cmpd="sng">
              <a:solidFill>
                <a:srgbClr val="F29900"/>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2"/>
            <p:cNvSpPr/>
            <p:nvPr/>
          </p:nvSpPr>
          <p:spPr>
            <a:xfrm>
              <a:off x="792702" y="2882687"/>
              <a:ext cx="264337" cy="364122"/>
            </a:xfrm>
            <a:custGeom>
              <a:avLst/>
              <a:gdLst/>
              <a:ahLst/>
              <a:cxnLst/>
              <a:rect l="l" t="t" r="r" b="b"/>
              <a:pathLst>
                <a:path w="20599" h="28375" extrusionOk="0">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2"/>
            <p:cNvSpPr/>
            <p:nvPr/>
          </p:nvSpPr>
          <p:spPr>
            <a:xfrm>
              <a:off x="858931" y="3105947"/>
              <a:ext cx="25485" cy="25485"/>
            </a:xfrm>
            <a:custGeom>
              <a:avLst/>
              <a:gdLst/>
              <a:ahLst/>
              <a:cxnLst/>
              <a:rect l="l" t="t" r="r" b="b"/>
              <a:pathLst>
                <a:path w="1986" h="1986" extrusionOk="0">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2"/>
            <p:cNvSpPr/>
            <p:nvPr/>
          </p:nvSpPr>
          <p:spPr>
            <a:xfrm>
              <a:off x="815480" y="3105947"/>
              <a:ext cx="25485" cy="25485"/>
            </a:xfrm>
            <a:custGeom>
              <a:avLst/>
              <a:gdLst/>
              <a:ahLst/>
              <a:cxnLst/>
              <a:rect l="l" t="t" r="r" b="b"/>
              <a:pathLst>
                <a:path w="1986" h="1986" extrusionOk="0">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2"/>
            <p:cNvSpPr/>
            <p:nvPr/>
          </p:nvSpPr>
          <p:spPr>
            <a:xfrm>
              <a:off x="769039" y="2981882"/>
              <a:ext cx="211287" cy="171725"/>
            </a:xfrm>
            <a:custGeom>
              <a:avLst/>
              <a:gdLst/>
              <a:ahLst/>
              <a:cxnLst/>
              <a:rect l="l" t="t" r="r" b="b"/>
              <a:pathLst>
                <a:path w="16465" h="13382" fill="none" extrusionOk="0">
                  <a:moveTo>
                    <a:pt x="0" y="13382"/>
                  </a:moveTo>
                  <a:lnTo>
                    <a:pt x="9388" y="13382"/>
                  </a:lnTo>
                  <a:cubicBezTo>
                    <a:pt x="16464" y="13382"/>
                    <a:pt x="15436" y="7894"/>
                    <a:pt x="15507" y="4601"/>
                  </a:cubicBezTo>
                  <a:lnTo>
                    <a:pt x="15507" y="0"/>
                  </a:lnTo>
                </a:path>
              </a:pathLst>
            </a:custGeom>
            <a:noFill/>
            <a:ln w="9525" cap="flat" cmpd="sng">
              <a:solidFill>
                <a:srgbClr val="F29900"/>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2"/>
            <p:cNvSpPr/>
            <p:nvPr/>
          </p:nvSpPr>
          <p:spPr>
            <a:xfrm>
              <a:off x="949143" y="2983679"/>
              <a:ext cx="36868" cy="13"/>
            </a:xfrm>
            <a:custGeom>
              <a:avLst/>
              <a:gdLst/>
              <a:ahLst/>
              <a:cxnLst/>
              <a:rect l="l" t="t" r="r" b="b"/>
              <a:pathLst>
                <a:path w="2873" h="1" fill="none" extrusionOk="0">
                  <a:moveTo>
                    <a:pt x="2873" y="1"/>
                  </a:moveTo>
                  <a:lnTo>
                    <a:pt x="0" y="1"/>
                  </a:lnTo>
                </a:path>
              </a:pathLst>
            </a:custGeom>
            <a:noFill/>
            <a:ln w="9525" cap="flat" cmpd="sng">
              <a:solidFill>
                <a:srgbClr val="F29900"/>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8" name="Google Shape;3288;p132"/>
          <p:cNvSpPr txBox="1">
            <a:spLocks noGrp="1"/>
          </p:cNvSpPr>
          <p:nvPr>
            <p:ph type="title"/>
          </p:nvPr>
        </p:nvSpPr>
        <p:spPr>
          <a:xfrm>
            <a:off x="762000" y="898900"/>
            <a:ext cx="5871000" cy="7563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Enter attendee count on Meetup.com*</a:t>
            </a:r>
            <a:endParaRPr/>
          </a:p>
        </p:txBody>
      </p:sp>
      <p:sp>
        <p:nvSpPr>
          <p:cNvPr id="3289" name="Google Shape;3289;p132"/>
          <p:cNvSpPr txBox="1">
            <a:spLocks noGrp="1"/>
          </p:cNvSpPr>
          <p:nvPr>
            <p:ph type="body" idx="2"/>
          </p:nvPr>
        </p:nvSpPr>
        <p:spPr>
          <a:xfrm>
            <a:off x="762050" y="2363825"/>
            <a:ext cx="2324400" cy="1427100"/>
          </a:xfrm>
          <a:prstGeom prst="rect">
            <a:avLst/>
          </a:prstGeom>
        </p:spPr>
        <p:txBody>
          <a:bodyPr spcFirstLastPara="1" wrap="square" lIns="0" tIns="0" rIns="228600" bIns="0" anchor="t" anchorCtr="0">
            <a:noAutofit/>
          </a:bodyPr>
          <a:lstStyle/>
          <a:p>
            <a:pPr marL="457200" lvl="0" indent="-298450" algn="l" rtl="0">
              <a:lnSpc>
                <a:spcPct val="120000"/>
              </a:lnSpc>
              <a:spcBef>
                <a:spcPts val="0"/>
              </a:spcBef>
              <a:spcAft>
                <a:spcPts val="0"/>
              </a:spcAft>
              <a:buClr>
                <a:schemeClr val="accent3"/>
              </a:buClr>
              <a:buSzPts val="1100"/>
              <a:buAutoNum type="arabicPeriod"/>
            </a:pPr>
            <a:r>
              <a:rPr lang="en"/>
              <a:t>Select your event.</a:t>
            </a:r>
            <a:endParaRPr/>
          </a:p>
          <a:p>
            <a:pPr marL="457200" lvl="0" indent="-298450" algn="l" rtl="0">
              <a:lnSpc>
                <a:spcPct val="120000"/>
              </a:lnSpc>
              <a:spcBef>
                <a:spcPts val="500"/>
              </a:spcBef>
              <a:spcAft>
                <a:spcPts val="0"/>
              </a:spcAft>
              <a:buClr>
                <a:schemeClr val="accent3"/>
              </a:buClr>
              <a:buSzPts val="1100"/>
              <a:buAutoNum type="arabicPeriod"/>
            </a:pPr>
            <a:r>
              <a:rPr lang="en"/>
              <a:t>Click Tools.</a:t>
            </a:r>
            <a:endParaRPr/>
          </a:p>
          <a:p>
            <a:pPr marL="457200" lvl="0" indent="-298450" algn="l" rtl="0">
              <a:lnSpc>
                <a:spcPct val="120000"/>
              </a:lnSpc>
              <a:spcBef>
                <a:spcPts val="500"/>
              </a:spcBef>
              <a:spcAft>
                <a:spcPts val="0"/>
              </a:spcAft>
              <a:buClr>
                <a:schemeClr val="accent3"/>
              </a:buClr>
              <a:buSzPts val="1100"/>
              <a:buAutoNum type="arabicPeriod"/>
            </a:pPr>
            <a:r>
              <a:rPr lang="en"/>
              <a:t>Click Edit attendance.</a:t>
            </a:r>
            <a:endParaRPr/>
          </a:p>
          <a:p>
            <a:pPr marL="457200" lvl="0" indent="-298450" algn="l" rtl="0">
              <a:lnSpc>
                <a:spcPct val="120000"/>
              </a:lnSpc>
              <a:spcBef>
                <a:spcPts val="500"/>
              </a:spcBef>
              <a:spcAft>
                <a:spcPts val="0"/>
              </a:spcAft>
              <a:buClr>
                <a:schemeClr val="accent3"/>
              </a:buClr>
              <a:buSzPts val="1100"/>
              <a:buAutoNum type="arabicPeriod"/>
            </a:pPr>
            <a:r>
              <a:rPr lang="en"/>
              <a:t>Click Checked in</a:t>
            </a:r>
            <a:endParaRPr/>
          </a:p>
          <a:p>
            <a:pPr marL="457200" lvl="0" indent="-298450" algn="l" rtl="0">
              <a:lnSpc>
                <a:spcPct val="120000"/>
              </a:lnSpc>
              <a:spcBef>
                <a:spcPts val="500"/>
              </a:spcBef>
              <a:spcAft>
                <a:spcPts val="0"/>
              </a:spcAft>
              <a:buClr>
                <a:schemeClr val="accent3"/>
              </a:buClr>
              <a:buSzPts val="1100"/>
              <a:buAutoNum type="arabicPeriod"/>
            </a:pPr>
            <a:r>
              <a:rPr lang="en"/>
              <a:t>Enter attendee count in the Total text box.</a:t>
            </a:r>
            <a:endParaRPr/>
          </a:p>
          <a:p>
            <a:pPr marL="457200" lvl="0" indent="-298450" algn="l" rtl="0">
              <a:lnSpc>
                <a:spcPct val="120000"/>
              </a:lnSpc>
              <a:spcBef>
                <a:spcPts val="500"/>
              </a:spcBef>
              <a:spcAft>
                <a:spcPts val="0"/>
              </a:spcAft>
              <a:buClr>
                <a:schemeClr val="accent3"/>
              </a:buClr>
              <a:buSzPts val="1100"/>
              <a:buAutoNum type="arabicPeriod"/>
            </a:pPr>
            <a:r>
              <a:rPr lang="en"/>
              <a:t>Click the Update button.</a:t>
            </a:r>
            <a:endParaRPr/>
          </a:p>
          <a:p>
            <a:pPr marL="0" lvl="0" indent="0" algn="l" rtl="0">
              <a:spcBef>
                <a:spcPts val="500"/>
              </a:spcBef>
              <a:spcAft>
                <a:spcPts val="0"/>
              </a:spcAft>
              <a:buNone/>
            </a:pPr>
            <a:endParaRPr/>
          </a:p>
          <a:p>
            <a:pPr marL="0" lvl="0" indent="0" algn="l" rtl="0">
              <a:spcBef>
                <a:spcPts val="0"/>
              </a:spcBef>
              <a:spcAft>
                <a:spcPts val="0"/>
              </a:spcAft>
              <a:buNone/>
            </a:pPr>
            <a:endParaRPr/>
          </a:p>
        </p:txBody>
      </p:sp>
      <p:pic>
        <p:nvPicPr>
          <p:cNvPr id="3290" name="Google Shape;3290;p132"/>
          <p:cNvPicPr preferRelativeResize="0"/>
          <p:nvPr/>
        </p:nvPicPr>
        <p:blipFill>
          <a:blip r:embed="rId3">
            <a:alphaModFix/>
          </a:blip>
          <a:stretch>
            <a:fillRect/>
          </a:stretch>
        </p:blipFill>
        <p:spPr>
          <a:xfrm>
            <a:off x="4988401" y="1844567"/>
            <a:ext cx="3407308" cy="2029011"/>
          </a:xfrm>
          <a:prstGeom prst="rect">
            <a:avLst/>
          </a:prstGeom>
          <a:noFill/>
          <a:ln>
            <a:noFill/>
          </a:ln>
        </p:spPr>
      </p:pic>
      <p:sp>
        <p:nvSpPr>
          <p:cNvPr id="3291" name="Google Shape;3291;p132"/>
          <p:cNvSpPr txBox="1">
            <a:spLocks noGrp="1"/>
          </p:cNvSpPr>
          <p:nvPr>
            <p:ph type="body" idx="2"/>
          </p:nvPr>
        </p:nvSpPr>
        <p:spPr>
          <a:xfrm>
            <a:off x="761825" y="1866693"/>
            <a:ext cx="3175200" cy="4158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latin typeface="Google Sans"/>
                <a:ea typeface="Google Sans"/>
                <a:cs typeface="Google Sans"/>
                <a:sym typeface="Google Sans"/>
              </a:rPr>
              <a:t>After your in-person event, enter the actual number of attendees on Meetup.com.</a:t>
            </a:r>
            <a:endParaRPr>
              <a:latin typeface="Google Sans"/>
              <a:ea typeface="Google Sans"/>
              <a:cs typeface="Google Sans"/>
              <a:sym typeface="Google Sans"/>
            </a:endParaRPr>
          </a:p>
        </p:txBody>
      </p:sp>
      <p:grpSp>
        <p:nvGrpSpPr>
          <p:cNvPr id="3292" name="Google Shape;3292;p132"/>
          <p:cNvGrpSpPr/>
          <p:nvPr/>
        </p:nvGrpSpPr>
        <p:grpSpPr>
          <a:xfrm>
            <a:off x="4022759" y="3720183"/>
            <a:ext cx="320574" cy="339528"/>
            <a:chOff x="3793636" y="13489"/>
            <a:chExt cx="403390" cy="427348"/>
          </a:xfrm>
        </p:grpSpPr>
        <p:sp>
          <p:nvSpPr>
            <p:cNvPr id="3293" name="Google Shape;3293;p132"/>
            <p:cNvSpPr/>
            <p:nvPr/>
          </p:nvSpPr>
          <p:spPr>
            <a:xfrm>
              <a:off x="3878446" y="13489"/>
              <a:ext cx="230767" cy="230164"/>
            </a:xfrm>
            <a:custGeom>
              <a:avLst/>
              <a:gdLst/>
              <a:ahLst/>
              <a:cxnLst/>
              <a:rect l="l" t="t" r="r" b="b"/>
              <a:pathLst>
                <a:path w="17983" h="17936" fill="none" extrusionOk="0">
                  <a:moveTo>
                    <a:pt x="17983" y="17679"/>
                  </a:moveTo>
                  <a:lnTo>
                    <a:pt x="17983" y="9015"/>
                  </a:lnTo>
                  <a:cubicBezTo>
                    <a:pt x="17983" y="4041"/>
                    <a:pt x="13966" y="1"/>
                    <a:pt x="8992" y="1"/>
                  </a:cubicBezTo>
                  <a:cubicBezTo>
                    <a:pt x="4017" y="1"/>
                    <a:pt x="1" y="4041"/>
                    <a:pt x="1" y="9015"/>
                  </a:cubicBezTo>
                  <a:lnTo>
                    <a:pt x="1" y="17936"/>
                  </a:lnTo>
                </a:path>
              </a:pathLst>
            </a:custGeom>
            <a:noFill/>
            <a:ln w="38100" cap="flat" cmpd="sng">
              <a:solidFill>
                <a:srgbClr val="F29900"/>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2"/>
            <p:cNvSpPr/>
            <p:nvPr/>
          </p:nvSpPr>
          <p:spPr>
            <a:xfrm>
              <a:off x="4015407" y="214869"/>
              <a:ext cx="181618" cy="225967"/>
            </a:xfrm>
            <a:custGeom>
              <a:avLst/>
              <a:gdLst/>
              <a:ahLst/>
              <a:cxnLst/>
              <a:rect l="l" t="t" r="r" b="b"/>
              <a:pathLst>
                <a:path w="14153" h="17609" extrusionOk="0">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2"/>
            <p:cNvSpPr/>
            <p:nvPr/>
          </p:nvSpPr>
          <p:spPr>
            <a:xfrm>
              <a:off x="4055855" y="266713"/>
              <a:ext cx="105509" cy="140862"/>
            </a:xfrm>
            <a:custGeom>
              <a:avLst/>
              <a:gdLst/>
              <a:ahLst/>
              <a:cxnLst/>
              <a:rect l="l" t="t" r="r" b="b"/>
              <a:pathLst>
                <a:path w="8222" h="10977" extrusionOk="0">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2"/>
            <p:cNvSpPr/>
            <p:nvPr/>
          </p:nvSpPr>
          <p:spPr>
            <a:xfrm>
              <a:off x="3793636" y="214869"/>
              <a:ext cx="176524" cy="225967"/>
            </a:xfrm>
            <a:custGeom>
              <a:avLst/>
              <a:gdLst/>
              <a:ahLst/>
              <a:cxnLst/>
              <a:rect l="l" t="t" r="r" b="b"/>
              <a:pathLst>
                <a:path w="13756" h="17609" extrusionOk="0">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2"/>
            <p:cNvSpPr/>
            <p:nvPr/>
          </p:nvSpPr>
          <p:spPr>
            <a:xfrm>
              <a:off x="4084471" y="243717"/>
              <a:ext cx="22046" cy="11023"/>
            </a:xfrm>
            <a:custGeom>
              <a:avLst/>
              <a:gdLst/>
              <a:ahLst/>
              <a:cxnLst/>
              <a:rect l="l" t="t" r="r" b="b"/>
              <a:pathLst>
                <a:path w="1718" h="859" extrusionOk="0">
                  <a:moveTo>
                    <a:pt x="856" y="1"/>
                  </a:moveTo>
                  <a:cubicBezTo>
                    <a:pt x="427" y="1"/>
                    <a:pt x="1" y="287"/>
                    <a:pt x="13" y="859"/>
                  </a:cubicBezTo>
                  <a:lnTo>
                    <a:pt x="1717" y="859"/>
                  </a:lnTo>
                  <a:cubicBezTo>
                    <a:pt x="1717" y="287"/>
                    <a:pt x="1285" y="1"/>
                    <a:pt x="85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2"/>
            <p:cNvSpPr/>
            <p:nvPr/>
          </p:nvSpPr>
          <p:spPr>
            <a:xfrm>
              <a:off x="4114897" y="243422"/>
              <a:ext cx="21892" cy="11023"/>
            </a:xfrm>
            <a:custGeom>
              <a:avLst/>
              <a:gdLst/>
              <a:ahLst/>
              <a:cxnLst/>
              <a:rect l="l" t="t" r="r" b="b"/>
              <a:pathLst>
                <a:path w="1706" h="859" extrusionOk="0">
                  <a:moveTo>
                    <a:pt x="853" y="0"/>
                  </a:moveTo>
                  <a:cubicBezTo>
                    <a:pt x="427" y="0"/>
                    <a:pt x="0" y="286"/>
                    <a:pt x="0" y="858"/>
                  </a:cubicBezTo>
                  <a:lnTo>
                    <a:pt x="1705" y="858"/>
                  </a:lnTo>
                  <a:cubicBezTo>
                    <a:pt x="1705" y="286"/>
                    <a:pt x="1279" y="0"/>
                    <a:pt x="853"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99" name="Google Shape;3299;p132"/>
          <p:cNvPicPr preferRelativeResize="0"/>
          <p:nvPr/>
        </p:nvPicPr>
        <p:blipFill rotWithShape="1">
          <a:blip r:embed="rId4">
            <a:alphaModFix/>
          </a:blip>
          <a:srcRect l="5124" r="5124"/>
          <a:stretch/>
        </p:blipFill>
        <p:spPr>
          <a:xfrm>
            <a:off x="4476575" y="1459735"/>
            <a:ext cx="4459477" cy="3003201"/>
          </a:xfrm>
          <a:prstGeom prst="rect">
            <a:avLst/>
          </a:prstGeom>
          <a:noFill/>
          <a:ln>
            <a:noFill/>
          </a:ln>
        </p:spPr>
      </p:pic>
      <p:sp>
        <p:nvSpPr>
          <p:cNvPr id="3300" name="Google Shape;3300;p132"/>
          <p:cNvSpPr txBox="1">
            <a:spLocks noGrp="1"/>
          </p:cNvSpPr>
          <p:nvPr>
            <p:ph type="body" idx="2"/>
          </p:nvPr>
        </p:nvSpPr>
        <p:spPr>
          <a:xfrm>
            <a:off x="4572000" y="4686175"/>
            <a:ext cx="2773200" cy="1560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sz="700"/>
              <a:t>* This step is mandatory for GDGs and optional for other groups</a:t>
            </a:r>
            <a:endParaRPr sz="700"/>
          </a:p>
          <a:p>
            <a:pPr marL="0" lvl="0" indent="0" algn="l" rtl="0">
              <a:spcBef>
                <a:spcPts val="0"/>
              </a:spcBef>
              <a:spcAft>
                <a:spcPts val="0"/>
              </a:spcAft>
              <a:buNone/>
            </a:pPr>
            <a:endParaRPr sz="700"/>
          </a:p>
          <a:p>
            <a:pPr marL="0" lvl="0" indent="0" algn="l" rtl="0">
              <a:spcBef>
                <a:spcPts val="0"/>
              </a:spcBef>
              <a:spcAft>
                <a:spcPts val="0"/>
              </a:spcAft>
              <a:buNone/>
            </a:pPr>
            <a:endParaRPr sz="7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4"/>
        <p:cNvGrpSpPr/>
        <p:nvPr/>
      </p:nvGrpSpPr>
      <p:grpSpPr>
        <a:xfrm>
          <a:off x="0" y="0"/>
          <a:ext cx="0" cy="0"/>
          <a:chOff x="0" y="0"/>
          <a:chExt cx="0" cy="0"/>
        </a:xfrm>
      </p:grpSpPr>
      <p:sp>
        <p:nvSpPr>
          <p:cNvPr id="3305" name="Google Shape;3305;p133"/>
          <p:cNvSpPr/>
          <p:nvPr/>
        </p:nvSpPr>
        <p:spPr>
          <a:xfrm>
            <a:off x="4573174" y="0"/>
            <a:ext cx="1905000" cy="4361700"/>
          </a:xfrm>
          <a:prstGeom prst="rect">
            <a:avLst/>
          </a:prstGeom>
          <a:solidFill>
            <a:srgbClr val="CEE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3"/>
          <p:cNvSpPr/>
          <p:nvPr/>
        </p:nvSpPr>
        <p:spPr>
          <a:xfrm>
            <a:off x="5208124" y="0"/>
            <a:ext cx="1974900" cy="43617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3"/>
          <p:cNvSpPr txBox="1">
            <a:spLocks noGrp="1"/>
          </p:cNvSpPr>
          <p:nvPr>
            <p:ph type="title"/>
          </p:nvPr>
        </p:nvSpPr>
        <p:spPr>
          <a:xfrm>
            <a:off x="761950" y="809575"/>
            <a:ext cx="3175200" cy="7047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sz="2400"/>
              <a:t>Encourage your attendees online</a:t>
            </a:r>
            <a:endParaRPr sz="2400"/>
          </a:p>
        </p:txBody>
      </p:sp>
      <p:sp>
        <p:nvSpPr>
          <p:cNvPr id="3308" name="Google Shape;3308;p133"/>
          <p:cNvSpPr txBox="1">
            <a:spLocks noGrp="1"/>
          </p:cNvSpPr>
          <p:nvPr>
            <p:ph type="body" idx="2"/>
          </p:nvPr>
        </p:nvSpPr>
        <p:spPr>
          <a:xfrm>
            <a:off x="762050" y="1866700"/>
            <a:ext cx="3426000" cy="2328000"/>
          </a:xfrm>
          <a:prstGeom prst="rect">
            <a:avLst/>
          </a:prstGeom>
        </p:spPr>
        <p:txBody>
          <a:bodyPr spcFirstLastPara="1" wrap="square" lIns="0" tIns="0" rIns="228600" bIns="0" anchor="t" anchorCtr="0">
            <a:noAutofit/>
          </a:bodyPr>
          <a:lstStyle/>
          <a:p>
            <a:pPr marL="0" lvl="0" indent="0" algn="l" rtl="0">
              <a:lnSpc>
                <a:spcPct val="114000"/>
              </a:lnSpc>
              <a:spcBef>
                <a:spcPts val="0"/>
              </a:spcBef>
              <a:spcAft>
                <a:spcPts val="0"/>
              </a:spcAft>
              <a:buNone/>
            </a:pPr>
            <a:r>
              <a:rPr lang="en"/>
              <a:t>Encourage attendees to post in your online channel when they earn each badge and praise them when they do! Also tell them that they can post their questions there.</a:t>
            </a:r>
            <a:endParaRPr/>
          </a:p>
          <a:p>
            <a:pPr marL="0" lvl="0" indent="0" algn="l" rtl="0">
              <a:lnSpc>
                <a:spcPct val="114000"/>
              </a:lnSpc>
              <a:spcBef>
                <a:spcPts val="500"/>
              </a:spcBef>
              <a:spcAft>
                <a:spcPts val="0"/>
              </a:spcAft>
              <a:buNone/>
            </a:pPr>
            <a:r>
              <a:rPr lang="en"/>
              <a:t>You can collect the questions and ask Google in the Cloud Study Jam mailing list. If attendees have problems with Qwiklabs access or credit, refer them to </a:t>
            </a:r>
            <a:r>
              <a:rPr lang="en">
                <a:solidFill>
                  <a:schemeClr val="accent1"/>
                </a:solidFill>
              </a:rPr>
              <a:t>support@qwiklabs.com</a:t>
            </a:r>
            <a:r>
              <a:rPr lang="en"/>
              <a:t> and the team will be happy to help.</a:t>
            </a:r>
            <a:endParaRPr/>
          </a:p>
          <a:p>
            <a:pPr marL="0" lvl="0" indent="0" algn="l" rtl="0">
              <a:lnSpc>
                <a:spcPct val="114000"/>
              </a:lnSpc>
              <a:spcBef>
                <a:spcPts val="500"/>
              </a:spcBef>
              <a:spcAft>
                <a:spcPts val="0"/>
              </a:spcAft>
              <a:buNone/>
            </a:pPr>
            <a:r>
              <a:rPr lang="en"/>
              <a:t>Reach out to attendees you haven’t heard from and ask how they are doing.</a:t>
            </a:r>
            <a:endParaRPr/>
          </a:p>
          <a:p>
            <a:pPr marL="0" lvl="0" indent="0" algn="l" rtl="0">
              <a:lnSpc>
                <a:spcPct val="114000"/>
              </a:lnSpc>
              <a:spcBef>
                <a:spcPts val="500"/>
              </a:spcBef>
              <a:spcAft>
                <a:spcPts val="500"/>
              </a:spcAft>
              <a:buNone/>
            </a:pPr>
            <a:endParaRPr/>
          </a:p>
        </p:txBody>
      </p:sp>
      <p:pic>
        <p:nvPicPr>
          <p:cNvPr id="3309" name="Google Shape;3309;p133"/>
          <p:cNvPicPr preferRelativeResize="0"/>
          <p:nvPr/>
        </p:nvPicPr>
        <p:blipFill rotWithShape="1">
          <a:blip r:embed="rId3">
            <a:alphaModFix/>
          </a:blip>
          <a:srcRect r="27896"/>
          <a:stretch/>
        </p:blipFill>
        <p:spPr>
          <a:xfrm>
            <a:off x="5207050" y="-9525"/>
            <a:ext cx="3936948" cy="3638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2"/>
        <p:cNvGrpSpPr/>
        <p:nvPr/>
      </p:nvGrpSpPr>
      <p:grpSpPr>
        <a:xfrm>
          <a:off x="0" y="0"/>
          <a:ext cx="0" cy="0"/>
          <a:chOff x="0" y="0"/>
          <a:chExt cx="0" cy="0"/>
        </a:xfrm>
      </p:grpSpPr>
      <p:sp>
        <p:nvSpPr>
          <p:cNvPr id="3353" name="Google Shape;3353;p135"/>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Celebrate graduation!</a:t>
            </a:r>
            <a:endParaRPr/>
          </a:p>
        </p:txBody>
      </p:sp>
      <p:sp>
        <p:nvSpPr>
          <p:cNvPr id="3354" name="Google Shape;3354;p135"/>
          <p:cNvSpPr txBox="1">
            <a:spLocks noGrp="1"/>
          </p:cNvSpPr>
          <p:nvPr>
            <p:ph type="body" idx="4294967295"/>
          </p:nvPr>
        </p:nvSpPr>
        <p:spPr>
          <a:xfrm>
            <a:off x="761825" y="1514275"/>
            <a:ext cx="3175200" cy="2254800"/>
          </a:xfrm>
          <a:prstGeom prst="rect">
            <a:avLst/>
          </a:prstGeom>
        </p:spPr>
        <p:txBody>
          <a:bodyPr spcFirstLastPara="1" wrap="square" lIns="0" tIns="0" rIns="228600" bIns="0" anchor="t" anchorCtr="0">
            <a:noAutofit/>
          </a:bodyPr>
          <a:lstStyle/>
          <a:p>
            <a:pPr marL="0" lvl="0" indent="0" algn="l" rtl="0">
              <a:lnSpc>
                <a:spcPct val="120000"/>
              </a:lnSpc>
              <a:spcBef>
                <a:spcPts val="0"/>
              </a:spcBef>
              <a:spcAft>
                <a:spcPts val="0"/>
              </a:spcAft>
              <a:buNone/>
            </a:pPr>
            <a:r>
              <a:rPr lang="en"/>
              <a:t>The next time your group has an in-person meeting, review the Cloud Study Jam that you completed together.</a:t>
            </a:r>
            <a:endParaRPr/>
          </a:p>
          <a:p>
            <a:pPr marL="0" lvl="0" indent="0" algn="l" rtl="0">
              <a:lnSpc>
                <a:spcPct val="120000"/>
              </a:lnSpc>
              <a:spcBef>
                <a:spcPts val="1000"/>
              </a:spcBef>
              <a:spcAft>
                <a:spcPts val="0"/>
              </a:spcAft>
              <a:buNone/>
            </a:pPr>
            <a:r>
              <a:rPr lang="en"/>
              <a:t>You might ask anyone in the audience who earned at least one badge to come up and then give everyone a round of applause.</a:t>
            </a:r>
            <a:endParaRPr/>
          </a:p>
          <a:p>
            <a:pPr marL="0" lvl="0" indent="0" algn="l" rtl="0">
              <a:lnSpc>
                <a:spcPct val="120000"/>
              </a:lnSpc>
              <a:spcBef>
                <a:spcPts val="1000"/>
              </a:spcBef>
              <a:spcAft>
                <a:spcPts val="0"/>
              </a:spcAft>
              <a:buNone/>
            </a:pPr>
            <a:r>
              <a:rPr lang="en"/>
              <a:t>Your attendees have worked hard and learned a lot. They deserve to be celebrated, and so do you!</a:t>
            </a:r>
            <a:endParaRPr/>
          </a:p>
          <a:p>
            <a:pPr marL="0" lvl="0" indent="0" algn="l" rtl="0">
              <a:lnSpc>
                <a:spcPct val="120000"/>
              </a:lnSpc>
              <a:spcBef>
                <a:spcPts val="1000"/>
              </a:spcBef>
              <a:spcAft>
                <a:spcPts val="0"/>
              </a:spcAft>
              <a:buNone/>
            </a:pPr>
            <a:endParaRPr/>
          </a:p>
          <a:p>
            <a:pPr marL="0" lvl="0" indent="0" algn="l" rtl="0">
              <a:lnSpc>
                <a:spcPct val="120000"/>
              </a:lnSpc>
              <a:spcBef>
                <a:spcPts val="1000"/>
              </a:spcBef>
              <a:spcAft>
                <a:spcPts val="0"/>
              </a:spcAft>
              <a:buNone/>
            </a:pPr>
            <a:endParaRPr/>
          </a:p>
          <a:p>
            <a:pPr marL="0" lvl="0" indent="0" algn="l" rtl="0">
              <a:lnSpc>
                <a:spcPct val="120000"/>
              </a:lnSpc>
              <a:spcBef>
                <a:spcPts val="1000"/>
              </a:spcBef>
              <a:spcAft>
                <a:spcPts val="1000"/>
              </a:spcAft>
              <a:buNone/>
            </a:pPr>
            <a:endParaRPr/>
          </a:p>
        </p:txBody>
      </p:sp>
      <p:sp>
        <p:nvSpPr>
          <p:cNvPr id="3355" name="Google Shape;3355;p135"/>
          <p:cNvSpPr/>
          <p:nvPr/>
        </p:nvSpPr>
        <p:spPr>
          <a:xfrm>
            <a:off x="7706258" y="3325950"/>
            <a:ext cx="357705" cy="325491"/>
          </a:xfrm>
          <a:custGeom>
            <a:avLst/>
            <a:gdLst/>
            <a:ahLst/>
            <a:cxnLst/>
            <a:rect l="l" t="t" r="r" b="b"/>
            <a:pathLst>
              <a:path w="21542" h="19602" extrusionOk="0">
                <a:moveTo>
                  <a:pt x="10782" y="1"/>
                </a:moveTo>
                <a:cubicBezTo>
                  <a:pt x="4826" y="1"/>
                  <a:pt x="1" y="4803"/>
                  <a:pt x="1" y="10759"/>
                </a:cubicBezTo>
                <a:lnTo>
                  <a:pt x="1" y="19602"/>
                </a:lnTo>
                <a:lnTo>
                  <a:pt x="3764" y="19602"/>
                </a:lnTo>
                <a:lnTo>
                  <a:pt x="3764" y="10759"/>
                </a:lnTo>
                <a:cubicBezTo>
                  <a:pt x="3764" y="6881"/>
                  <a:pt x="6904" y="3741"/>
                  <a:pt x="10782" y="3741"/>
                </a:cubicBezTo>
                <a:cubicBezTo>
                  <a:pt x="14661" y="3741"/>
                  <a:pt x="17801" y="6881"/>
                  <a:pt x="17801" y="10759"/>
                </a:cubicBezTo>
                <a:lnTo>
                  <a:pt x="17801" y="19325"/>
                </a:lnTo>
                <a:lnTo>
                  <a:pt x="21541" y="19325"/>
                </a:lnTo>
                <a:lnTo>
                  <a:pt x="21541" y="10759"/>
                </a:lnTo>
                <a:cubicBezTo>
                  <a:pt x="21541" y="4803"/>
                  <a:pt x="16716" y="1"/>
                  <a:pt x="10782"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5"/>
          <p:cNvSpPr/>
          <p:nvPr/>
        </p:nvSpPr>
        <p:spPr>
          <a:xfrm>
            <a:off x="7912898" y="3614265"/>
            <a:ext cx="232337" cy="289076"/>
          </a:xfrm>
          <a:custGeom>
            <a:avLst/>
            <a:gdLst/>
            <a:ahLst/>
            <a:cxnLst/>
            <a:rect l="l" t="t" r="r" b="b"/>
            <a:pathLst>
              <a:path w="13992" h="17409" extrusionOk="0">
                <a:moveTo>
                  <a:pt x="2448" y="0"/>
                </a:moveTo>
                <a:cubicBezTo>
                  <a:pt x="1086" y="0"/>
                  <a:pt x="1" y="1086"/>
                  <a:pt x="1" y="2425"/>
                </a:cubicBezTo>
                <a:lnTo>
                  <a:pt x="1" y="14984"/>
                </a:lnTo>
                <a:cubicBezTo>
                  <a:pt x="1" y="16346"/>
                  <a:pt x="1086" y="17408"/>
                  <a:pt x="2448" y="17408"/>
                </a:cubicBezTo>
                <a:lnTo>
                  <a:pt x="11544" y="17408"/>
                </a:lnTo>
                <a:cubicBezTo>
                  <a:pt x="12906" y="17408"/>
                  <a:pt x="13992" y="16346"/>
                  <a:pt x="13992" y="14984"/>
                </a:cubicBezTo>
                <a:lnTo>
                  <a:pt x="13992" y="2425"/>
                </a:lnTo>
                <a:cubicBezTo>
                  <a:pt x="13992" y="1086"/>
                  <a:pt x="12906" y="0"/>
                  <a:pt x="11544" y="0"/>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5"/>
          <p:cNvSpPr/>
          <p:nvPr/>
        </p:nvSpPr>
        <p:spPr>
          <a:xfrm>
            <a:off x="7964658" y="3680971"/>
            <a:ext cx="134965" cy="180197"/>
          </a:xfrm>
          <a:custGeom>
            <a:avLst/>
            <a:gdLst/>
            <a:ahLst/>
            <a:cxnLst/>
            <a:rect l="l" t="t" r="r" b="b"/>
            <a:pathLst>
              <a:path w="8128" h="10852" extrusionOk="0">
                <a:moveTo>
                  <a:pt x="47" y="1"/>
                </a:moveTo>
                <a:cubicBezTo>
                  <a:pt x="24" y="1"/>
                  <a:pt x="1" y="24"/>
                  <a:pt x="1" y="47"/>
                </a:cubicBezTo>
                <a:lnTo>
                  <a:pt x="1" y="8704"/>
                </a:lnTo>
                <a:cubicBezTo>
                  <a:pt x="1" y="9882"/>
                  <a:pt x="970" y="10852"/>
                  <a:pt x="2148" y="10852"/>
                </a:cubicBezTo>
                <a:lnTo>
                  <a:pt x="6026" y="10852"/>
                </a:lnTo>
                <a:cubicBezTo>
                  <a:pt x="7204" y="10852"/>
                  <a:pt x="8127" y="9905"/>
                  <a:pt x="8127" y="8751"/>
                </a:cubicBezTo>
                <a:lnTo>
                  <a:pt x="8127"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5"/>
          <p:cNvSpPr/>
          <p:nvPr/>
        </p:nvSpPr>
        <p:spPr>
          <a:xfrm>
            <a:off x="7629208" y="3614265"/>
            <a:ext cx="225811" cy="289076"/>
          </a:xfrm>
          <a:custGeom>
            <a:avLst/>
            <a:gdLst/>
            <a:ahLst/>
            <a:cxnLst/>
            <a:rect l="l" t="t" r="r" b="b"/>
            <a:pathLst>
              <a:path w="13599" h="17409" extrusionOk="0">
                <a:moveTo>
                  <a:pt x="2078" y="0"/>
                </a:moveTo>
                <a:cubicBezTo>
                  <a:pt x="924" y="0"/>
                  <a:pt x="0" y="924"/>
                  <a:pt x="0" y="2078"/>
                </a:cubicBezTo>
                <a:lnTo>
                  <a:pt x="0" y="15330"/>
                </a:lnTo>
                <a:cubicBezTo>
                  <a:pt x="0" y="16485"/>
                  <a:pt x="924" y="17408"/>
                  <a:pt x="2078" y="17408"/>
                </a:cubicBezTo>
                <a:lnTo>
                  <a:pt x="11498" y="17408"/>
                </a:lnTo>
                <a:cubicBezTo>
                  <a:pt x="12652" y="17408"/>
                  <a:pt x="13599" y="16485"/>
                  <a:pt x="13599" y="15330"/>
                </a:cubicBezTo>
                <a:lnTo>
                  <a:pt x="13599" y="2078"/>
                </a:lnTo>
                <a:cubicBezTo>
                  <a:pt x="13599" y="924"/>
                  <a:pt x="12652" y="0"/>
                  <a:pt x="11498" y="0"/>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5"/>
          <p:cNvSpPr/>
          <p:nvPr/>
        </p:nvSpPr>
        <p:spPr>
          <a:xfrm>
            <a:off x="8001274" y="3651163"/>
            <a:ext cx="28195" cy="14114"/>
          </a:xfrm>
          <a:custGeom>
            <a:avLst/>
            <a:gdLst/>
            <a:ahLst/>
            <a:cxnLst/>
            <a:rect l="l" t="t" r="r" b="b"/>
            <a:pathLst>
              <a:path w="1698" h="850" extrusionOk="0">
                <a:moveTo>
                  <a:pt x="846" y="1"/>
                </a:moveTo>
                <a:cubicBezTo>
                  <a:pt x="422" y="1"/>
                  <a:pt x="0" y="283"/>
                  <a:pt x="12" y="849"/>
                </a:cubicBezTo>
                <a:lnTo>
                  <a:pt x="1697" y="849"/>
                </a:lnTo>
                <a:cubicBezTo>
                  <a:pt x="1697" y="283"/>
                  <a:pt x="1270" y="1"/>
                  <a:pt x="84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5"/>
          <p:cNvSpPr/>
          <p:nvPr/>
        </p:nvSpPr>
        <p:spPr>
          <a:xfrm>
            <a:off x="8039998" y="3650782"/>
            <a:ext cx="28195" cy="14098"/>
          </a:xfrm>
          <a:custGeom>
            <a:avLst/>
            <a:gdLst/>
            <a:ahLst/>
            <a:cxnLst/>
            <a:rect l="l" t="t" r="r" b="b"/>
            <a:pathLst>
              <a:path w="1698" h="849" extrusionOk="0">
                <a:moveTo>
                  <a:pt x="846" y="0"/>
                </a:moveTo>
                <a:cubicBezTo>
                  <a:pt x="422" y="0"/>
                  <a:pt x="0" y="283"/>
                  <a:pt x="12" y="849"/>
                </a:cubicBezTo>
                <a:lnTo>
                  <a:pt x="1697" y="849"/>
                </a:lnTo>
                <a:cubicBezTo>
                  <a:pt x="1697" y="283"/>
                  <a:pt x="1270" y="0"/>
                  <a:pt x="84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5"/>
          <p:cNvSpPr/>
          <p:nvPr/>
        </p:nvSpPr>
        <p:spPr>
          <a:xfrm>
            <a:off x="4643828" y="3518160"/>
            <a:ext cx="128440" cy="257245"/>
          </a:xfrm>
          <a:custGeom>
            <a:avLst/>
            <a:gdLst/>
            <a:ahLst/>
            <a:cxnLst/>
            <a:rect l="l" t="t" r="r" b="b"/>
            <a:pathLst>
              <a:path w="7735" h="15492" extrusionOk="0">
                <a:moveTo>
                  <a:pt x="1" y="0"/>
                </a:moveTo>
                <a:lnTo>
                  <a:pt x="1" y="2886"/>
                </a:lnTo>
                <a:cubicBezTo>
                  <a:pt x="2679" y="2886"/>
                  <a:pt x="4849" y="5056"/>
                  <a:pt x="4849" y="7758"/>
                </a:cubicBezTo>
                <a:cubicBezTo>
                  <a:pt x="4849" y="10436"/>
                  <a:pt x="2679" y="12606"/>
                  <a:pt x="1" y="12606"/>
                </a:cubicBezTo>
                <a:lnTo>
                  <a:pt x="1" y="15492"/>
                </a:lnTo>
                <a:cubicBezTo>
                  <a:pt x="4272" y="15492"/>
                  <a:pt x="7735" y="12029"/>
                  <a:pt x="7735" y="7758"/>
                </a:cubicBezTo>
                <a:cubicBezTo>
                  <a:pt x="7735" y="3463"/>
                  <a:pt x="4272" y="0"/>
                  <a:pt x="1"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5"/>
          <p:cNvSpPr/>
          <p:nvPr/>
        </p:nvSpPr>
        <p:spPr>
          <a:xfrm>
            <a:off x="4332522" y="3444927"/>
            <a:ext cx="338144" cy="466185"/>
          </a:xfrm>
          <a:custGeom>
            <a:avLst/>
            <a:gdLst/>
            <a:ahLst/>
            <a:cxnLst/>
            <a:rect l="l" t="t" r="r" b="b"/>
            <a:pathLst>
              <a:path w="20364" h="28075" extrusionOk="0">
                <a:moveTo>
                  <a:pt x="1" y="1"/>
                </a:moveTo>
                <a:lnTo>
                  <a:pt x="1" y="22372"/>
                </a:lnTo>
                <a:cubicBezTo>
                  <a:pt x="1" y="25512"/>
                  <a:pt x="2540" y="28075"/>
                  <a:pt x="5703" y="28075"/>
                </a:cubicBezTo>
                <a:lnTo>
                  <a:pt x="14684" y="28075"/>
                </a:lnTo>
                <a:cubicBezTo>
                  <a:pt x="17824" y="28075"/>
                  <a:pt x="20364" y="25512"/>
                  <a:pt x="20364" y="22372"/>
                </a:cubicBezTo>
                <a:lnTo>
                  <a:pt x="20364" y="1"/>
                </a:ln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5"/>
          <p:cNvSpPr/>
          <p:nvPr/>
        </p:nvSpPr>
        <p:spPr>
          <a:xfrm>
            <a:off x="4417260" y="3730934"/>
            <a:ext cx="32596" cy="32612"/>
          </a:xfrm>
          <a:custGeom>
            <a:avLst/>
            <a:gdLst/>
            <a:ahLst/>
            <a:cxnLst/>
            <a:rect l="l" t="t" r="r" b="b"/>
            <a:pathLst>
              <a:path w="1963" h="1964" extrusionOk="0">
                <a:moveTo>
                  <a:pt x="970" y="1"/>
                </a:moveTo>
                <a:cubicBezTo>
                  <a:pt x="439" y="1"/>
                  <a:pt x="0" y="439"/>
                  <a:pt x="0" y="970"/>
                </a:cubicBezTo>
                <a:cubicBezTo>
                  <a:pt x="0"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5"/>
          <p:cNvSpPr/>
          <p:nvPr/>
        </p:nvSpPr>
        <p:spPr>
          <a:xfrm>
            <a:off x="4361664" y="3730934"/>
            <a:ext cx="32596" cy="32612"/>
          </a:xfrm>
          <a:custGeom>
            <a:avLst/>
            <a:gdLst/>
            <a:ahLst/>
            <a:cxnLst/>
            <a:rect l="l" t="t" r="r" b="b"/>
            <a:pathLst>
              <a:path w="1963" h="1964" extrusionOk="0">
                <a:moveTo>
                  <a:pt x="970" y="1"/>
                </a:moveTo>
                <a:cubicBezTo>
                  <a:pt x="439" y="1"/>
                  <a:pt x="1" y="439"/>
                  <a:pt x="1" y="970"/>
                </a:cubicBezTo>
                <a:cubicBezTo>
                  <a:pt x="1"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5"/>
          <p:cNvSpPr/>
          <p:nvPr/>
        </p:nvSpPr>
        <p:spPr>
          <a:xfrm>
            <a:off x="4302249" y="3572213"/>
            <a:ext cx="262990" cy="226592"/>
          </a:xfrm>
          <a:custGeom>
            <a:avLst/>
            <a:gdLst/>
            <a:ahLst/>
            <a:cxnLst/>
            <a:rect l="l" t="t" r="r" b="b"/>
            <a:pathLst>
              <a:path w="15838" h="13646" extrusionOk="0">
                <a:moveTo>
                  <a:pt x="14891" y="1"/>
                </a:moveTo>
                <a:lnTo>
                  <a:pt x="14891" y="4526"/>
                </a:lnTo>
                <a:cubicBezTo>
                  <a:pt x="14891" y="4895"/>
                  <a:pt x="14891" y="5311"/>
                  <a:pt x="14891" y="5726"/>
                </a:cubicBezTo>
                <a:cubicBezTo>
                  <a:pt x="14937" y="7735"/>
                  <a:pt x="14984" y="10020"/>
                  <a:pt x="13598" y="11406"/>
                </a:cubicBezTo>
                <a:cubicBezTo>
                  <a:pt x="12698" y="12329"/>
                  <a:pt x="11290" y="12791"/>
                  <a:pt x="9281" y="12791"/>
                </a:cubicBezTo>
                <a:lnTo>
                  <a:pt x="0" y="12791"/>
                </a:lnTo>
                <a:lnTo>
                  <a:pt x="0" y="13645"/>
                </a:lnTo>
                <a:lnTo>
                  <a:pt x="9281" y="13645"/>
                </a:lnTo>
                <a:cubicBezTo>
                  <a:pt x="11544" y="13645"/>
                  <a:pt x="13160" y="13114"/>
                  <a:pt x="14222" y="12006"/>
                </a:cubicBezTo>
                <a:cubicBezTo>
                  <a:pt x="15838" y="10344"/>
                  <a:pt x="15792" y="7781"/>
                  <a:pt x="15769" y="5703"/>
                </a:cubicBezTo>
                <a:lnTo>
                  <a:pt x="15769" y="4526"/>
                </a:lnTo>
                <a:lnTo>
                  <a:pt x="1576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5"/>
          <p:cNvSpPr/>
          <p:nvPr/>
        </p:nvSpPr>
        <p:spPr>
          <a:xfrm>
            <a:off x="4532653" y="3567231"/>
            <a:ext cx="47175" cy="14579"/>
          </a:xfrm>
          <a:custGeom>
            <a:avLst/>
            <a:gdLst/>
            <a:ahLst/>
            <a:cxnLst/>
            <a:rect l="l" t="t" r="r" b="b"/>
            <a:pathLst>
              <a:path w="2841" h="878" extrusionOk="0">
                <a:moveTo>
                  <a:pt x="0" y="0"/>
                </a:moveTo>
                <a:lnTo>
                  <a:pt x="0" y="878"/>
                </a:lnTo>
                <a:lnTo>
                  <a:pt x="2840" y="878"/>
                </a:lnTo>
                <a:lnTo>
                  <a:pt x="2840"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5"/>
          <p:cNvSpPr/>
          <p:nvPr/>
        </p:nvSpPr>
        <p:spPr>
          <a:xfrm>
            <a:off x="6909984" y="3355857"/>
            <a:ext cx="370341" cy="558194"/>
          </a:xfrm>
          <a:custGeom>
            <a:avLst/>
            <a:gdLst/>
            <a:ahLst/>
            <a:cxnLst/>
            <a:rect l="l" t="t" r="r" b="b"/>
            <a:pathLst>
              <a:path w="22303" h="33616" extrusionOk="0">
                <a:moveTo>
                  <a:pt x="2402" y="1"/>
                </a:moveTo>
                <a:cubicBezTo>
                  <a:pt x="1063" y="1"/>
                  <a:pt x="1" y="1063"/>
                  <a:pt x="1" y="2402"/>
                </a:cubicBezTo>
                <a:lnTo>
                  <a:pt x="1" y="31191"/>
                </a:lnTo>
                <a:cubicBezTo>
                  <a:pt x="1" y="32530"/>
                  <a:pt x="1063" y="33616"/>
                  <a:pt x="2402" y="33616"/>
                </a:cubicBezTo>
                <a:lnTo>
                  <a:pt x="19879" y="33616"/>
                </a:lnTo>
                <a:cubicBezTo>
                  <a:pt x="21218" y="33616"/>
                  <a:pt x="22303" y="32530"/>
                  <a:pt x="22303" y="31191"/>
                </a:cubicBezTo>
                <a:lnTo>
                  <a:pt x="22303" y="2402"/>
                </a:lnTo>
                <a:cubicBezTo>
                  <a:pt x="22303" y="1063"/>
                  <a:pt x="21218" y="1"/>
                  <a:pt x="19879"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5"/>
          <p:cNvSpPr/>
          <p:nvPr/>
        </p:nvSpPr>
        <p:spPr>
          <a:xfrm>
            <a:off x="6909984" y="3387293"/>
            <a:ext cx="290604" cy="474621"/>
          </a:xfrm>
          <a:custGeom>
            <a:avLst/>
            <a:gdLst/>
            <a:ahLst/>
            <a:cxnLst/>
            <a:rect l="l" t="t" r="r" b="b"/>
            <a:pathLst>
              <a:path w="17501" h="28583" extrusionOk="0">
                <a:moveTo>
                  <a:pt x="1" y="1"/>
                </a:moveTo>
                <a:lnTo>
                  <a:pt x="1" y="28583"/>
                </a:lnTo>
                <a:lnTo>
                  <a:pt x="15492" y="28583"/>
                </a:lnTo>
                <a:cubicBezTo>
                  <a:pt x="16600" y="28583"/>
                  <a:pt x="17501" y="27682"/>
                  <a:pt x="17501" y="26574"/>
                </a:cubicBezTo>
                <a:lnTo>
                  <a:pt x="17501" y="2032"/>
                </a:lnTo>
                <a:cubicBezTo>
                  <a:pt x="17501" y="901"/>
                  <a:pt x="16600" y="1"/>
                  <a:pt x="15492"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5"/>
          <p:cNvSpPr/>
          <p:nvPr/>
        </p:nvSpPr>
        <p:spPr>
          <a:xfrm>
            <a:off x="6900784" y="3606493"/>
            <a:ext cx="38358" cy="19295"/>
          </a:xfrm>
          <a:custGeom>
            <a:avLst/>
            <a:gdLst/>
            <a:ahLst/>
            <a:cxnLst/>
            <a:rect l="l" t="t" r="r" b="b"/>
            <a:pathLst>
              <a:path w="2310" h="1162" extrusionOk="0">
                <a:moveTo>
                  <a:pt x="1155" y="1"/>
                </a:moveTo>
                <a:cubicBezTo>
                  <a:pt x="578" y="1"/>
                  <a:pt x="1" y="388"/>
                  <a:pt x="1" y="1161"/>
                </a:cubicBezTo>
                <a:lnTo>
                  <a:pt x="2309" y="1161"/>
                </a:lnTo>
                <a:cubicBezTo>
                  <a:pt x="2309" y="388"/>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5"/>
          <p:cNvSpPr/>
          <p:nvPr/>
        </p:nvSpPr>
        <p:spPr>
          <a:xfrm>
            <a:off x="6959436" y="3675990"/>
            <a:ext cx="112731" cy="77313"/>
          </a:xfrm>
          <a:custGeom>
            <a:avLst/>
            <a:gdLst/>
            <a:ahLst/>
            <a:cxnLst/>
            <a:rect l="l" t="t" r="r" b="b"/>
            <a:pathLst>
              <a:path w="6789" h="4656" extrusionOk="0">
                <a:moveTo>
                  <a:pt x="1" y="0"/>
                </a:moveTo>
                <a:lnTo>
                  <a:pt x="1" y="1270"/>
                </a:lnTo>
                <a:cubicBezTo>
                  <a:pt x="1" y="3170"/>
                  <a:pt x="1529" y="4656"/>
                  <a:pt x="3393" y="4656"/>
                </a:cubicBezTo>
                <a:cubicBezTo>
                  <a:pt x="3500" y="4656"/>
                  <a:pt x="3609" y="4651"/>
                  <a:pt x="3718" y="4641"/>
                </a:cubicBezTo>
                <a:cubicBezTo>
                  <a:pt x="5473" y="4433"/>
                  <a:pt x="6789" y="2933"/>
                  <a:pt x="6765" y="1155"/>
                </a:cubicBezTo>
                <a:lnTo>
                  <a:pt x="6765"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5"/>
          <p:cNvSpPr/>
          <p:nvPr/>
        </p:nvSpPr>
        <p:spPr>
          <a:xfrm>
            <a:off x="6962126" y="3605347"/>
            <a:ext cx="38358" cy="19278"/>
          </a:xfrm>
          <a:custGeom>
            <a:avLst/>
            <a:gdLst/>
            <a:ahLst/>
            <a:cxnLst/>
            <a:rect l="l" t="t" r="r" b="b"/>
            <a:pathLst>
              <a:path w="2310" h="1161" extrusionOk="0">
                <a:moveTo>
                  <a:pt x="1155" y="1"/>
                </a:moveTo>
                <a:cubicBezTo>
                  <a:pt x="578" y="1"/>
                  <a:pt x="1" y="387"/>
                  <a:pt x="1" y="1161"/>
                </a:cubicBezTo>
                <a:lnTo>
                  <a:pt x="2309" y="1161"/>
                </a:lnTo>
                <a:cubicBezTo>
                  <a:pt x="2309" y="387"/>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5"/>
          <p:cNvSpPr/>
          <p:nvPr/>
        </p:nvSpPr>
        <p:spPr>
          <a:xfrm>
            <a:off x="5184790" y="3558286"/>
            <a:ext cx="482292" cy="275660"/>
          </a:xfrm>
          <a:custGeom>
            <a:avLst/>
            <a:gdLst/>
            <a:ahLst/>
            <a:cxnLst/>
            <a:rect l="l" t="t" r="r" b="b"/>
            <a:pathLst>
              <a:path w="29045" h="16601" extrusionOk="0">
                <a:moveTo>
                  <a:pt x="2148" y="1"/>
                </a:moveTo>
                <a:cubicBezTo>
                  <a:pt x="947" y="1"/>
                  <a:pt x="0" y="947"/>
                  <a:pt x="0" y="2148"/>
                </a:cubicBezTo>
                <a:lnTo>
                  <a:pt x="0" y="16600"/>
                </a:lnTo>
                <a:lnTo>
                  <a:pt x="29044" y="16600"/>
                </a:lnTo>
                <a:lnTo>
                  <a:pt x="29044" y="2148"/>
                </a:lnTo>
                <a:cubicBezTo>
                  <a:pt x="29044" y="947"/>
                  <a:pt x="28074" y="1"/>
                  <a:pt x="2689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5"/>
          <p:cNvSpPr/>
          <p:nvPr/>
        </p:nvSpPr>
        <p:spPr>
          <a:xfrm>
            <a:off x="5084343" y="3826657"/>
            <a:ext cx="680490" cy="74390"/>
          </a:xfrm>
          <a:custGeom>
            <a:avLst/>
            <a:gdLst/>
            <a:ahLst/>
            <a:cxnLst/>
            <a:rect l="l" t="t" r="r" b="b"/>
            <a:pathLst>
              <a:path w="40981" h="4480" extrusionOk="0">
                <a:moveTo>
                  <a:pt x="2125" y="1"/>
                </a:moveTo>
                <a:cubicBezTo>
                  <a:pt x="947" y="1"/>
                  <a:pt x="1" y="924"/>
                  <a:pt x="24" y="2102"/>
                </a:cubicBezTo>
                <a:cubicBezTo>
                  <a:pt x="1" y="3233"/>
                  <a:pt x="947" y="4179"/>
                  <a:pt x="2078" y="4179"/>
                </a:cubicBezTo>
                <a:lnTo>
                  <a:pt x="38879" y="4480"/>
                </a:lnTo>
                <a:cubicBezTo>
                  <a:pt x="40034" y="4480"/>
                  <a:pt x="40980" y="3533"/>
                  <a:pt x="40980" y="2379"/>
                </a:cubicBezTo>
                <a:cubicBezTo>
                  <a:pt x="40980" y="1247"/>
                  <a:pt x="40057" y="301"/>
                  <a:pt x="38926" y="301"/>
                </a:cubicBezTo>
                <a:lnTo>
                  <a:pt x="2125"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5"/>
          <p:cNvSpPr/>
          <p:nvPr/>
        </p:nvSpPr>
        <p:spPr>
          <a:xfrm>
            <a:off x="5458900" y="3639954"/>
            <a:ext cx="26850" cy="26850"/>
          </a:xfrm>
          <a:custGeom>
            <a:avLst/>
            <a:gdLst/>
            <a:ahLst/>
            <a:cxnLst/>
            <a:rect l="l" t="t" r="r" b="b"/>
            <a:pathLst>
              <a:path w="1617" h="1617" extrusionOk="0">
                <a:moveTo>
                  <a:pt x="809" y="0"/>
                </a:moveTo>
                <a:cubicBezTo>
                  <a:pt x="370" y="0"/>
                  <a:pt x="1" y="370"/>
                  <a:pt x="1" y="808"/>
                </a:cubicBezTo>
                <a:cubicBezTo>
                  <a:pt x="1" y="1270"/>
                  <a:pt x="370" y="1616"/>
                  <a:pt x="809" y="1616"/>
                </a:cubicBezTo>
                <a:cubicBezTo>
                  <a:pt x="1247" y="1616"/>
                  <a:pt x="1617" y="1270"/>
                  <a:pt x="1617" y="808"/>
                </a:cubicBezTo>
                <a:cubicBezTo>
                  <a:pt x="1617" y="370"/>
                  <a:pt x="1247" y="0"/>
                  <a:pt x="809"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5"/>
          <p:cNvSpPr/>
          <p:nvPr/>
        </p:nvSpPr>
        <p:spPr>
          <a:xfrm>
            <a:off x="5399867" y="3639954"/>
            <a:ext cx="26850" cy="26850"/>
          </a:xfrm>
          <a:custGeom>
            <a:avLst/>
            <a:gdLst/>
            <a:ahLst/>
            <a:cxnLst/>
            <a:rect l="l" t="t" r="r" b="b"/>
            <a:pathLst>
              <a:path w="1617" h="1617" extrusionOk="0">
                <a:moveTo>
                  <a:pt x="808" y="0"/>
                </a:moveTo>
                <a:cubicBezTo>
                  <a:pt x="347" y="0"/>
                  <a:pt x="0" y="370"/>
                  <a:pt x="0" y="808"/>
                </a:cubicBezTo>
                <a:cubicBezTo>
                  <a:pt x="0" y="1270"/>
                  <a:pt x="347" y="1616"/>
                  <a:pt x="808" y="1616"/>
                </a:cubicBezTo>
                <a:cubicBezTo>
                  <a:pt x="1247" y="1616"/>
                  <a:pt x="1616" y="1270"/>
                  <a:pt x="1616" y="808"/>
                </a:cubicBezTo>
                <a:cubicBezTo>
                  <a:pt x="1616" y="370"/>
                  <a:pt x="1247" y="0"/>
                  <a:pt x="808"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5"/>
          <p:cNvSpPr/>
          <p:nvPr/>
        </p:nvSpPr>
        <p:spPr>
          <a:xfrm>
            <a:off x="5318964" y="3695917"/>
            <a:ext cx="198214" cy="14214"/>
          </a:xfrm>
          <a:custGeom>
            <a:avLst/>
            <a:gdLst/>
            <a:ahLst/>
            <a:cxnLst/>
            <a:rect l="l" t="t" r="r" b="b"/>
            <a:pathLst>
              <a:path w="11937" h="856" extrusionOk="0">
                <a:moveTo>
                  <a:pt x="1" y="1"/>
                </a:moveTo>
                <a:lnTo>
                  <a:pt x="1" y="855"/>
                </a:lnTo>
                <a:lnTo>
                  <a:pt x="11937" y="855"/>
                </a:lnTo>
                <a:lnTo>
                  <a:pt x="11937"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5"/>
          <p:cNvSpPr/>
          <p:nvPr/>
        </p:nvSpPr>
        <p:spPr>
          <a:xfrm>
            <a:off x="5318964" y="3707425"/>
            <a:ext cx="62136" cy="55992"/>
          </a:xfrm>
          <a:custGeom>
            <a:avLst/>
            <a:gdLst/>
            <a:ahLst/>
            <a:cxnLst/>
            <a:rect l="l" t="t" r="r" b="b"/>
            <a:pathLst>
              <a:path w="3742" h="3372" extrusionOk="0">
                <a:moveTo>
                  <a:pt x="3741" y="1"/>
                </a:moveTo>
                <a:lnTo>
                  <a:pt x="1" y="24"/>
                </a:lnTo>
                <a:cubicBezTo>
                  <a:pt x="24" y="947"/>
                  <a:pt x="440" y="1801"/>
                  <a:pt x="1109" y="2402"/>
                </a:cubicBezTo>
                <a:cubicBezTo>
                  <a:pt x="1848" y="3025"/>
                  <a:pt x="2771" y="3371"/>
                  <a:pt x="3741" y="3371"/>
                </a:cubicBezTo>
                <a:lnTo>
                  <a:pt x="3741"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5"/>
          <p:cNvSpPr/>
          <p:nvPr/>
        </p:nvSpPr>
        <p:spPr>
          <a:xfrm>
            <a:off x="5374942" y="3706279"/>
            <a:ext cx="60592" cy="56756"/>
          </a:xfrm>
          <a:custGeom>
            <a:avLst/>
            <a:gdLst/>
            <a:ahLst/>
            <a:cxnLst/>
            <a:rect l="l" t="t" r="r" b="b"/>
            <a:pathLst>
              <a:path w="3649" h="3418" extrusionOk="0">
                <a:moveTo>
                  <a:pt x="1" y="0"/>
                </a:moveTo>
                <a:lnTo>
                  <a:pt x="1" y="3417"/>
                </a:lnTo>
                <a:lnTo>
                  <a:pt x="3648" y="3417"/>
                </a:lnTo>
                <a:lnTo>
                  <a:pt x="3648"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5"/>
          <p:cNvSpPr/>
          <p:nvPr/>
        </p:nvSpPr>
        <p:spPr>
          <a:xfrm>
            <a:off x="6871641" y="3593939"/>
            <a:ext cx="95479" cy="61355"/>
          </a:xfrm>
          <a:custGeom>
            <a:avLst/>
            <a:gdLst/>
            <a:ahLst/>
            <a:cxnLst/>
            <a:rect l="l" t="t" r="r" b="b"/>
            <a:pathLst>
              <a:path w="5750" h="3695" extrusionOk="0">
                <a:moveTo>
                  <a:pt x="4872" y="855"/>
                </a:moveTo>
                <a:cubicBezTo>
                  <a:pt x="4826" y="1940"/>
                  <a:pt x="3949" y="2794"/>
                  <a:pt x="2864" y="2794"/>
                </a:cubicBezTo>
                <a:cubicBezTo>
                  <a:pt x="1802" y="2794"/>
                  <a:pt x="901" y="1940"/>
                  <a:pt x="855" y="855"/>
                </a:cubicBezTo>
                <a:close/>
                <a:moveTo>
                  <a:pt x="1" y="1"/>
                </a:moveTo>
                <a:lnTo>
                  <a:pt x="1" y="832"/>
                </a:lnTo>
                <a:cubicBezTo>
                  <a:pt x="1" y="2425"/>
                  <a:pt x="1294" y="3695"/>
                  <a:pt x="2864" y="3695"/>
                </a:cubicBezTo>
                <a:cubicBezTo>
                  <a:pt x="4457" y="3695"/>
                  <a:pt x="5727" y="2402"/>
                  <a:pt x="5750" y="832"/>
                </a:cubicBezTo>
                <a:lnTo>
                  <a:pt x="5750"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5"/>
          <p:cNvSpPr/>
          <p:nvPr/>
        </p:nvSpPr>
        <p:spPr>
          <a:xfrm>
            <a:off x="6959834" y="3593939"/>
            <a:ext cx="95462" cy="65955"/>
          </a:xfrm>
          <a:custGeom>
            <a:avLst/>
            <a:gdLst/>
            <a:ahLst/>
            <a:cxnLst/>
            <a:rect l="l" t="t" r="r" b="b"/>
            <a:pathLst>
              <a:path w="5749" h="3972" extrusionOk="0">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5"/>
          <p:cNvSpPr/>
          <p:nvPr/>
        </p:nvSpPr>
        <p:spPr>
          <a:xfrm>
            <a:off x="6083421" y="3737332"/>
            <a:ext cx="414826" cy="194876"/>
          </a:xfrm>
          <a:custGeom>
            <a:avLst/>
            <a:gdLst/>
            <a:ahLst/>
            <a:cxnLst/>
            <a:rect l="l" t="t" r="r" b="b"/>
            <a:pathLst>
              <a:path w="24982" h="11736" extrusionOk="0">
                <a:moveTo>
                  <a:pt x="324" y="0"/>
                </a:moveTo>
                <a:lnTo>
                  <a:pt x="1" y="2471"/>
                </a:lnTo>
                <a:cubicBezTo>
                  <a:pt x="1" y="6118"/>
                  <a:pt x="1571" y="8727"/>
                  <a:pt x="4041" y="10413"/>
                </a:cubicBezTo>
                <a:cubicBezTo>
                  <a:pt x="5820" y="11617"/>
                  <a:pt x="8089" y="11736"/>
                  <a:pt x="10598" y="11736"/>
                </a:cubicBezTo>
                <a:cubicBezTo>
                  <a:pt x="11216" y="11736"/>
                  <a:pt x="11848" y="11729"/>
                  <a:pt x="12491" y="11729"/>
                </a:cubicBezTo>
                <a:cubicBezTo>
                  <a:pt x="13134" y="11729"/>
                  <a:pt x="13765" y="11736"/>
                  <a:pt x="14382" y="11736"/>
                </a:cubicBezTo>
                <a:cubicBezTo>
                  <a:pt x="16886" y="11736"/>
                  <a:pt x="19144" y="11617"/>
                  <a:pt x="20941" y="10413"/>
                </a:cubicBezTo>
                <a:cubicBezTo>
                  <a:pt x="23411" y="8750"/>
                  <a:pt x="24981" y="6118"/>
                  <a:pt x="24981" y="2471"/>
                </a:cubicBezTo>
                <a:lnTo>
                  <a:pt x="24681"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5"/>
          <p:cNvSpPr/>
          <p:nvPr/>
        </p:nvSpPr>
        <p:spPr>
          <a:xfrm>
            <a:off x="6303861" y="3737332"/>
            <a:ext cx="17" cy="17"/>
          </a:xfrm>
          <a:custGeom>
            <a:avLst/>
            <a:gdLst/>
            <a:ahLst/>
            <a:cxnLst/>
            <a:rect l="l" t="t" r="r" b="b"/>
            <a:pathLst>
              <a:path w="1" h="1" extrusionOk="0">
                <a:moveTo>
                  <a:pt x="1" y="0"/>
                </a:moveTo>
                <a:lnTo>
                  <a:pt x="1"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5"/>
          <p:cNvSpPr/>
          <p:nvPr/>
        </p:nvSpPr>
        <p:spPr>
          <a:xfrm>
            <a:off x="6088403" y="3369657"/>
            <a:ext cx="404465" cy="367668"/>
          </a:xfrm>
          <a:custGeom>
            <a:avLst/>
            <a:gdLst/>
            <a:ahLst/>
            <a:cxnLst/>
            <a:rect l="l" t="t" r="r" b="b"/>
            <a:pathLst>
              <a:path w="24358" h="22142" extrusionOk="0">
                <a:moveTo>
                  <a:pt x="12237" y="1"/>
                </a:moveTo>
                <a:cubicBezTo>
                  <a:pt x="7250" y="1"/>
                  <a:pt x="3164" y="901"/>
                  <a:pt x="2702" y="2079"/>
                </a:cubicBezTo>
                <a:lnTo>
                  <a:pt x="1" y="22141"/>
                </a:lnTo>
                <a:lnTo>
                  <a:pt x="24358" y="22141"/>
                </a:lnTo>
                <a:lnTo>
                  <a:pt x="21749" y="2079"/>
                </a:lnTo>
                <a:cubicBezTo>
                  <a:pt x="21310" y="924"/>
                  <a:pt x="17224" y="1"/>
                  <a:pt x="1223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5"/>
          <p:cNvSpPr/>
          <p:nvPr/>
        </p:nvSpPr>
        <p:spPr>
          <a:xfrm>
            <a:off x="6296942" y="3387212"/>
            <a:ext cx="26707" cy="8206"/>
          </a:xfrm>
          <a:custGeom>
            <a:avLst/>
            <a:gdLst/>
            <a:ahLst/>
            <a:cxnLst/>
            <a:rect l="l" t="t" r="r" b="b"/>
            <a:pathLst>
              <a:path w="1432" h="440" extrusionOk="0">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5"/>
          <p:cNvSpPr/>
          <p:nvPr/>
        </p:nvSpPr>
        <p:spPr>
          <a:xfrm>
            <a:off x="6294662" y="3562470"/>
            <a:ext cx="111204" cy="42608"/>
          </a:xfrm>
          <a:custGeom>
            <a:avLst/>
            <a:gdLst/>
            <a:ahLst/>
            <a:cxnLst/>
            <a:rect l="l" t="t" r="r" b="b"/>
            <a:pathLst>
              <a:path w="6697" h="2566" extrusionOk="0">
                <a:moveTo>
                  <a:pt x="1260" y="0"/>
                </a:moveTo>
                <a:cubicBezTo>
                  <a:pt x="921" y="0"/>
                  <a:pt x="606" y="135"/>
                  <a:pt x="370" y="349"/>
                </a:cubicBezTo>
                <a:cubicBezTo>
                  <a:pt x="116" y="580"/>
                  <a:pt x="1" y="1873"/>
                  <a:pt x="1" y="2311"/>
                </a:cubicBezTo>
                <a:lnTo>
                  <a:pt x="1" y="2565"/>
                </a:lnTo>
                <a:lnTo>
                  <a:pt x="2587" y="2565"/>
                </a:lnTo>
                <a:lnTo>
                  <a:pt x="2748" y="2081"/>
                </a:lnTo>
                <a:lnTo>
                  <a:pt x="2956" y="2565"/>
                </a:lnTo>
                <a:lnTo>
                  <a:pt x="5149" y="2565"/>
                </a:lnTo>
                <a:lnTo>
                  <a:pt x="5311" y="1919"/>
                </a:lnTo>
                <a:lnTo>
                  <a:pt x="5403" y="2565"/>
                </a:lnTo>
                <a:lnTo>
                  <a:pt x="6696" y="2565"/>
                </a:lnTo>
                <a:lnTo>
                  <a:pt x="6696" y="2311"/>
                </a:lnTo>
                <a:cubicBezTo>
                  <a:pt x="6696" y="1873"/>
                  <a:pt x="6581" y="580"/>
                  <a:pt x="6327" y="349"/>
                </a:cubicBezTo>
                <a:cubicBezTo>
                  <a:pt x="6091" y="135"/>
                  <a:pt x="5776" y="0"/>
                  <a:pt x="5437" y="0"/>
                </a:cubicBezTo>
                <a:cubicBezTo>
                  <a:pt x="5410" y="0"/>
                  <a:pt x="5384" y="1"/>
                  <a:pt x="5357" y="3"/>
                </a:cubicBezTo>
                <a:lnTo>
                  <a:pt x="1340" y="3"/>
                </a:lnTo>
                <a:cubicBezTo>
                  <a:pt x="1313" y="1"/>
                  <a:pt x="1286" y="0"/>
                  <a:pt x="1260"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5"/>
          <p:cNvSpPr/>
          <p:nvPr/>
        </p:nvSpPr>
        <p:spPr>
          <a:xfrm>
            <a:off x="6355239" y="3525605"/>
            <a:ext cx="44867" cy="21586"/>
          </a:xfrm>
          <a:custGeom>
            <a:avLst/>
            <a:gdLst/>
            <a:ahLst/>
            <a:cxnLst/>
            <a:rect l="l" t="t" r="r" b="b"/>
            <a:pathLst>
              <a:path w="2702" h="1300" extrusionOk="0">
                <a:moveTo>
                  <a:pt x="1360" y="1"/>
                </a:moveTo>
                <a:cubicBezTo>
                  <a:pt x="705" y="1"/>
                  <a:pt x="47" y="433"/>
                  <a:pt x="1" y="1299"/>
                </a:cubicBezTo>
                <a:lnTo>
                  <a:pt x="878" y="1299"/>
                </a:lnTo>
                <a:cubicBezTo>
                  <a:pt x="901" y="999"/>
                  <a:pt x="1132" y="849"/>
                  <a:pt x="1363" y="849"/>
                </a:cubicBezTo>
                <a:cubicBezTo>
                  <a:pt x="1594" y="849"/>
                  <a:pt x="1824"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5"/>
          <p:cNvSpPr/>
          <p:nvPr/>
        </p:nvSpPr>
        <p:spPr>
          <a:xfrm>
            <a:off x="6299643" y="3525605"/>
            <a:ext cx="44883" cy="21586"/>
          </a:xfrm>
          <a:custGeom>
            <a:avLst/>
            <a:gdLst/>
            <a:ahLst/>
            <a:cxnLst/>
            <a:rect l="l" t="t" r="r" b="b"/>
            <a:pathLst>
              <a:path w="2703" h="1300" extrusionOk="0">
                <a:moveTo>
                  <a:pt x="1360" y="1"/>
                </a:moveTo>
                <a:cubicBezTo>
                  <a:pt x="705" y="1"/>
                  <a:pt x="47" y="433"/>
                  <a:pt x="1" y="1299"/>
                </a:cubicBezTo>
                <a:lnTo>
                  <a:pt x="878" y="1299"/>
                </a:lnTo>
                <a:cubicBezTo>
                  <a:pt x="901" y="999"/>
                  <a:pt x="1132" y="849"/>
                  <a:pt x="1363" y="849"/>
                </a:cubicBezTo>
                <a:cubicBezTo>
                  <a:pt x="1594" y="849"/>
                  <a:pt x="1825"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5"/>
          <p:cNvSpPr/>
          <p:nvPr/>
        </p:nvSpPr>
        <p:spPr>
          <a:xfrm rot="1362865">
            <a:off x="4532915" y="2946802"/>
            <a:ext cx="69923" cy="165924"/>
          </a:xfrm>
          <a:prstGeom prst="rect">
            <a:avLst/>
          </a:prstGeom>
          <a:solidFill>
            <a:srgbClr val="FDDF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389" name="Google Shape;3389;p135"/>
          <p:cNvSpPr/>
          <p:nvPr/>
        </p:nvSpPr>
        <p:spPr>
          <a:xfrm rot="-5532723">
            <a:off x="5471024" y="2421729"/>
            <a:ext cx="69952" cy="166031"/>
          </a:xfrm>
          <a:prstGeom prst="rect">
            <a:avLst/>
          </a:prstGeom>
          <a:solidFill>
            <a:srgbClr val="FDDF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390" name="Google Shape;3390;p135"/>
          <p:cNvSpPr/>
          <p:nvPr/>
        </p:nvSpPr>
        <p:spPr>
          <a:xfrm rot="-1771900">
            <a:off x="4964101" y="2227787"/>
            <a:ext cx="69993" cy="165888"/>
          </a:xfrm>
          <a:prstGeom prst="rect">
            <a:avLst/>
          </a:prstGeom>
          <a:solidFill>
            <a:srgbClr val="FDDF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391" name="Google Shape;3391;p135"/>
          <p:cNvSpPr/>
          <p:nvPr/>
        </p:nvSpPr>
        <p:spPr>
          <a:xfrm rot="-4242597">
            <a:off x="5298348" y="2796293"/>
            <a:ext cx="69926" cy="165761"/>
          </a:xfrm>
          <a:prstGeom prst="rect">
            <a:avLst/>
          </a:pr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5"/>
          <p:cNvSpPr/>
          <p:nvPr/>
        </p:nvSpPr>
        <p:spPr>
          <a:xfrm rot="1362865">
            <a:off x="5926227" y="2184452"/>
            <a:ext cx="69923" cy="165924"/>
          </a:xfrm>
          <a:prstGeom prst="rect">
            <a:avLst/>
          </a:pr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5"/>
          <p:cNvSpPr/>
          <p:nvPr/>
        </p:nvSpPr>
        <p:spPr>
          <a:xfrm rot="1362865">
            <a:off x="5863877" y="2946802"/>
            <a:ext cx="69923" cy="165924"/>
          </a:xfrm>
          <a:prstGeom prst="rect">
            <a:avLst/>
          </a:prstGeom>
          <a:solidFill>
            <a:srgbClr val="FDDF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394" name="Google Shape;3394;p135"/>
          <p:cNvSpPr/>
          <p:nvPr/>
        </p:nvSpPr>
        <p:spPr>
          <a:xfrm rot="6908142">
            <a:off x="6568230" y="2366750"/>
            <a:ext cx="69921" cy="166013"/>
          </a:xfrm>
          <a:prstGeom prst="rect">
            <a:avLst/>
          </a:prstGeom>
          <a:solidFill>
            <a:srgbClr val="FDDF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395" name="Google Shape;3395;p135"/>
          <p:cNvSpPr/>
          <p:nvPr/>
        </p:nvSpPr>
        <p:spPr>
          <a:xfrm rot="10072255">
            <a:off x="6336768" y="2645337"/>
            <a:ext cx="69962" cy="165926"/>
          </a:xfrm>
          <a:prstGeom prst="rect">
            <a:avLst/>
          </a:prstGeom>
          <a:solidFill>
            <a:srgbClr val="FDDF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3396" name="Google Shape;3396;p135"/>
          <p:cNvSpPr/>
          <p:nvPr/>
        </p:nvSpPr>
        <p:spPr>
          <a:xfrm rot="1362865">
            <a:off x="7838327" y="2645352"/>
            <a:ext cx="69923" cy="165924"/>
          </a:xfrm>
          <a:prstGeom prst="rect">
            <a:avLst/>
          </a:pr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5"/>
          <p:cNvSpPr/>
          <p:nvPr/>
        </p:nvSpPr>
        <p:spPr>
          <a:xfrm rot="-5532723">
            <a:off x="6991174" y="2895004"/>
            <a:ext cx="69952" cy="166031"/>
          </a:xfrm>
          <a:prstGeom prst="rect">
            <a:avLst/>
          </a:prstGeom>
          <a:solidFill>
            <a:srgbClr val="FDDF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8" name="Google Shape;3398;p135"/>
          <p:cNvSpPr/>
          <p:nvPr/>
        </p:nvSpPr>
        <p:spPr>
          <a:xfrm rot="-1771900">
            <a:off x="7293751" y="2210362"/>
            <a:ext cx="69993" cy="165888"/>
          </a:xfrm>
          <a:prstGeom prst="rect">
            <a:avLst/>
          </a:prstGeom>
          <a:solidFill>
            <a:srgbClr val="FDDF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99" name="Google Shape;3399;p135"/>
          <p:cNvSpPr/>
          <p:nvPr/>
        </p:nvSpPr>
        <p:spPr>
          <a:xfrm rot="1362865">
            <a:off x="7632902" y="2227777"/>
            <a:ext cx="69923" cy="165924"/>
          </a:xfrm>
          <a:prstGeom prst="rect">
            <a:avLst/>
          </a:prstGeom>
          <a:solidFill>
            <a:srgbClr val="FDDF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3"/>
        <p:cNvGrpSpPr/>
        <p:nvPr/>
      </p:nvGrpSpPr>
      <p:grpSpPr>
        <a:xfrm>
          <a:off x="0" y="0"/>
          <a:ext cx="0" cy="0"/>
          <a:chOff x="0" y="0"/>
          <a:chExt cx="0" cy="0"/>
        </a:xfrm>
      </p:grpSpPr>
      <p:sp>
        <p:nvSpPr>
          <p:cNvPr id="3404" name="Google Shape;3404;p136"/>
          <p:cNvSpPr txBox="1">
            <a:spLocks noGrp="1"/>
          </p:cNvSpPr>
          <p:nvPr>
            <p:ph type="title"/>
          </p:nvPr>
        </p:nvSpPr>
        <p:spPr>
          <a:xfrm>
            <a:off x="488325" y="662075"/>
            <a:ext cx="29481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FAQ</a:t>
            </a:r>
            <a:endParaRPr/>
          </a:p>
        </p:txBody>
      </p:sp>
      <p:grpSp>
        <p:nvGrpSpPr>
          <p:cNvPr id="3405" name="Google Shape;3405;p136"/>
          <p:cNvGrpSpPr/>
          <p:nvPr/>
        </p:nvGrpSpPr>
        <p:grpSpPr>
          <a:xfrm>
            <a:off x="8197628" y="3590769"/>
            <a:ext cx="368859" cy="390767"/>
            <a:chOff x="5718711" y="53939"/>
            <a:chExt cx="403390" cy="427348"/>
          </a:xfrm>
        </p:grpSpPr>
        <p:sp>
          <p:nvSpPr>
            <p:cNvPr id="3406" name="Google Shape;3406;p136"/>
            <p:cNvSpPr/>
            <p:nvPr/>
          </p:nvSpPr>
          <p:spPr>
            <a:xfrm>
              <a:off x="5803521" y="53939"/>
              <a:ext cx="230767" cy="230164"/>
            </a:xfrm>
            <a:custGeom>
              <a:avLst/>
              <a:gdLst/>
              <a:ahLst/>
              <a:cxnLst/>
              <a:rect l="l" t="t" r="r" b="b"/>
              <a:pathLst>
                <a:path w="17983" h="17936" fill="none" extrusionOk="0">
                  <a:moveTo>
                    <a:pt x="17983" y="17679"/>
                  </a:moveTo>
                  <a:lnTo>
                    <a:pt x="17983" y="9015"/>
                  </a:lnTo>
                  <a:cubicBezTo>
                    <a:pt x="17983" y="4041"/>
                    <a:pt x="13966" y="1"/>
                    <a:pt x="8992" y="1"/>
                  </a:cubicBezTo>
                  <a:cubicBezTo>
                    <a:pt x="4017" y="1"/>
                    <a:pt x="1" y="4041"/>
                    <a:pt x="1" y="9015"/>
                  </a:cubicBezTo>
                  <a:lnTo>
                    <a:pt x="1" y="17936"/>
                  </a:lnTo>
                </a:path>
              </a:pathLst>
            </a:custGeom>
            <a:noFill/>
            <a:ln w="76200"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6"/>
            <p:cNvSpPr/>
            <p:nvPr/>
          </p:nvSpPr>
          <p:spPr>
            <a:xfrm>
              <a:off x="5940482" y="255319"/>
              <a:ext cx="181618" cy="225967"/>
            </a:xfrm>
            <a:custGeom>
              <a:avLst/>
              <a:gdLst/>
              <a:ahLst/>
              <a:cxnLst/>
              <a:rect l="l" t="t" r="r" b="b"/>
              <a:pathLst>
                <a:path w="14153" h="17609" extrusionOk="0">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6"/>
            <p:cNvSpPr/>
            <p:nvPr/>
          </p:nvSpPr>
          <p:spPr>
            <a:xfrm>
              <a:off x="5980930" y="307163"/>
              <a:ext cx="105509" cy="140862"/>
            </a:xfrm>
            <a:custGeom>
              <a:avLst/>
              <a:gdLst/>
              <a:ahLst/>
              <a:cxnLst/>
              <a:rect l="l" t="t" r="r" b="b"/>
              <a:pathLst>
                <a:path w="8222" h="10977" extrusionOk="0">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6"/>
            <p:cNvSpPr/>
            <p:nvPr/>
          </p:nvSpPr>
          <p:spPr>
            <a:xfrm>
              <a:off x="5718711" y="255319"/>
              <a:ext cx="176524" cy="225967"/>
            </a:xfrm>
            <a:custGeom>
              <a:avLst/>
              <a:gdLst/>
              <a:ahLst/>
              <a:cxnLst/>
              <a:rect l="l" t="t" r="r" b="b"/>
              <a:pathLst>
                <a:path w="13756" h="17609" extrusionOk="0">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6"/>
            <p:cNvSpPr/>
            <p:nvPr/>
          </p:nvSpPr>
          <p:spPr>
            <a:xfrm>
              <a:off x="6009546" y="284167"/>
              <a:ext cx="22046" cy="11023"/>
            </a:xfrm>
            <a:custGeom>
              <a:avLst/>
              <a:gdLst/>
              <a:ahLst/>
              <a:cxnLst/>
              <a:rect l="l" t="t" r="r" b="b"/>
              <a:pathLst>
                <a:path w="1718" h="859" extrusionOk="0">
                  <a:moveTo>
                    <a:pt x="856" y="1"/>
                  </a:moveTo>
                  <a:cubicBezTo>
                    <a:pt x="427" y="1"/>
                    <a:pt x="1" y="287"/>
                    <a:pt x="13" y="859"/>
                  </a:cubicBezTo>
                  <a:lnTo>
                    <a:pt x="1717" y="859"/>
                  </a:lnTo>
                  <a:cubicBezTo>
                    <a:pt x="1717" y="287"/>
                    <a:pt x="1285" y="1"/>
                    <a:pt x="85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6"/>
            <p:cNvSpPr/>
            <p:nvPr/>
          </p:nvSpPr>
          <p:spPr>
            <a:xfrm>
              <a:off x="6039972" y="283872"/>
              <a:ext cx="21892" cy="11023"/>
            </a:xfrm>
            <a:custGeom>
              <a:avLst/>
              <a:gdLst/>
              <a:ahLst/>
              <a:cxnLst/>
              <a:rect l="l" t="t" r="r" b="b"/>
              <a:pathLst>
                <a:path w="1706" h="859" extrusionOk="0">
                  <a:moveTo>
                    <a:pt x="853" y="0"/>
                  </a:moveTo>
                  <a:cubicBezTo>
                    <a:pt x="427" y="0"/>
                    <a:pt x="0" y="286"/>
                    <a:pt x="0" y="858"/>
                  </a:cubicBezTo>
                  <a:lnTo>
                    <a:pt x="1705" y="858"/>
                  </a:lnTo>
                  <a:cubicBezTo>
                    <a:pt x="1705" y="286"/>
                    <a:pt x="1279" y="0"/>
                    <a:pt x="853"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2" name="Google Shape;3412;p136"/>
          <p:cNvGrpSpPr/>
          <p:nvPr/>
        </p:nvGrpSpPr>
        <p:grpSpPr>
          <a:xfrm>
            <a:off x="8222568" y="855571"/>
            <a:ext cx="318978" cy="332953"/>
            <a:chOff x="769039" y="2882687"/>
            <a:chExt cx="348839" cy="364122"/>
          </a:xfrm>
        </p:grpSpPr>
        <p:sp>
          <p:nvSpPr>
            <p:cNvPr id="3413" name="Google Shape;3413;p136"/>
            <p:cNvSpPr/>
            <p:nvPr/>
          </p:nvSpPr>
          <p:spPr>
            <a:xfrm>
              <a:off x="1036045" y="2958501"/>
              <a:ext cx="81833" cy="163640"/>
            </a:xfrm>
            <a:custGeom>
              <a:avLst/>
              <a:gdLst/>
              <a:ahLst/>
              <a:cxnLst/>
              <a:rect l="l" t="t" r="r" b="b"/>
              <a:pathLst>
                <a:path w="6377" h="12752" fill="none" extrusionOk="0">
                  <a:moveTo>
                    <a:pt x="1" y="1"/>
                  </a:moveTo>
                  <a:cubicBezTo>
                    <a:pt x="3527" y="1"/>
                    <a:pt x="6376" y="2850"/>
                    <a:pt x="6376" y="6376"/>
                  </a:cubicBezTo>
                  <a:lnTo>
                    <a:pt x="6376" y="6376"/>
                  </a:lnTo>
                  <a:cubicBezTo>
                    <a:pt x="6376" y="9903"/>
                    <a:pt x="3527" y="12752"/>
                    <a:pt x="1" y="12752"/>
                  </a:cubicBezTo>
                </a:path>
              </a:pathLst>
            </a:custGeom>
            <a:noFill/>
            <a:ln w="38100"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6"/>
            <p:cNvSpPr/>
            <p:nvPr/>
          </p:nvSpPr>
          <p:spPr>
            <a:xfrm>
              <a:off x="792702" y="2882687"/>
              <a:ext cx="264337" cy="364122"/>
            </a:xfrm>
            <a:custGeom>
              <a:avLst/>
              <a:gdLst/>
              <a:ahLst/>
              <a:cxnLst/>
              <a:rect l="l" t="t" r="r" b="b"/>
              <a:pathLst>
                <a:path w="20599" h="28375" extrusionOk="0">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6"/>
            <p:cNvSpPr/>
            <p:nvPr/>
          </p:nvSpPr>
          <p:spPr>
            <a:xfrm>
              <a:off x="858931" y="3105947"/>
              <a:ext cx="25485" cy="25485"/>
            </a:xfrm>
            <a:custGeom>
              <a:avLst/>
              <a:gdLst/>
              <a:ahLst/>
              <a:cxnLst/>
              <a:rect l="l" t="t" r="r" b="b"/>
              <a:pathLst>
                <a:path w="1986" h="1986" extrusionOk="0">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6"/>
            <p:cNvSpPr/>
            <p:nvPr/>
          </p:nvSpPr>
          <p:spPr>
            <a:xfrm>
              <a:off x="815480" y="3105947"/>
              <a:ext cx="25485" cy="25485"/>
            </a:xfrm>
            <a:custGeom>
              <a:avLst/>
              <a:gdLst/>
              <a:ahLst/>
              <a:cxnLst/>
              <a:rect l="l" t="t" r="r" b="b"/>
              <a:pathLst>
                <a:path w="1986" h="1986" extrusionOk="0">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6"/>
            <p:cNvSpPr/>
            <p:nvPr/>
          </p:nvSpPr>
          <p:spPr>
            <a:xfrm>
              <a:off x="769039" y="2981882"/>
              <a:ext cx="211287" cy="171725"/>
            </a:xfrm>
            <a:custGeom>
              <a:avLst/>
              <a:gdLst/>
              <a:ahLst/>
              <a:cxnLst/>
              <a:rect l="l" t="t" r="r" b="b"/>
              <a:pathLst>
                <a:path w="16465" h="13382" fill="none" extrusionOk="0">
                  <a:moveTo>
                    <a:pt x="0" y="13382"/>
                  </a:moveTo>
                  <a:lnTo>
                    <a:pt x="9388" y="13382"/>
                  </a:lnTo>
                  <a:cubicBezTo>
                    <a:pt x="16464" y="13382"/>
                    <a:pt x="15436" y="7894"/>
                    <a:pt x="15507" y="4601"/>
                  </a:cubicBezTo>
                  <a:lnTo>
                    <a:pt x="15507" y="0"/>
                  </a:ln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6"/>
            <p:cNvSpPr/>
            <p:nvPr/>
          </p:nvSpPr>
          <p:spPr>
            <a:xfrm>
              <a:off x="949143" y="2983679"/>
              <a:ext cx="36868" cy="13"/>
            </a:xfrm>
            <a:custGeom>
              <a:avLst/>
              <a:gdLst/>
              <a:ahLst/>
              <a:cxnLst/>
              <a:rect l="l" t="t" r="r" b="b"/>
              <a:pathLst>
                <a:path w="2873" h="1" fill="none" extrusionOk="0">
                  <a:moveTo>
                    <a:pt x="2873" y="1"/>
                  </a:moveTo>
                  <a:lnTo>
                    <a:pt x="0" y="1"/>
                  </a:ln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136"/>
          <p:cNvGrpSpPr/>
          <p:nvPr/>
        </p:nvGrpSpPr>
        <p:grpSpPr>
          <a:xfrm>
            <a:off x="8138986" y="1547666"/>
            <a:ext cx="486129" cy="244995"/>
            <a:chOff x="3729737" y="211265"/>
            <a:chExt cx="531638" cy="267930"/>
          </a:xfrm>
        </p:grpSpPr>
        <p:sp>
          <p:nvSpPr>
            <p:cNvPr id="3420" name="Google Shape;3420;p136"/>
            <p:cNvSpPr/>
            <p:nvPr/>
          </p:nvSpPr>
          <p:spPr>
            <a:xfrm>
              <a:off x="3807951" y="211265"/>
              <a:ext cx="377006" cy="215483"/>
            </a:xfrm>
            <a:custGeom>
              <a:avLst/>
              <a:gdLst/>
              <a:ahLst/>
              <a:cxnLst/>
              <a:rect l="l" t="t" r="r" b="b"/>
              <a:pathLst>
                <a:path w="29379" h="16792" extrusionOk="0">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6"/>
            <p:cNvSpPr/>
            <p:nvPr/>
          </p:nvSpPr>
          <p:spPr>
            <a:xfrm>
              <a:off x="3729737" y="421333"/>
              <a:ext cx="531638" cy="57862"/>
            </a:xfrm>
            <a:custGeom>
              <a:avLst/>
              <a:gdLst/>
              <a:ahLst/>
              <a:cxnLst/>
              <a:rect l="l" t="t" r="r" b="b"/>
              <a:pathLst>
                <a:path w="41429" h="4509" extrusionOk="0">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6"/>
            <p:cNvSpPr/>
            <p:nvPr/>
          </p:nvSpPr>
          <p:spPr>
            <a:xfrm>
              <a:off x="4022228" y="275402"/>
              <a:ext cx="20981" cy="20994"/>
            </a:xfrm>
            <a:custGeom>
              <a:avLst/>
              <a:gdLst/>
              <a:ahLst/>
              <a:cxnLst/>
              <a:rect l="l" t="t" r="r" b="b"/>
              <a:pathLst>
                <a:path w="1635" h="1636" extrusionOk="0">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6"/>
            <p:cNvSpPr/>
            <p:nvPr/>
          </p:nvSpPr>
          <p:spPr>
            <a:xfrm>
              <a:off x="3976070" y="275402"/>
              <a:ext cx="20994" cy="20994"/>
            </a:xfrm>
            <a:custGeom>
              <a:avLst/>
              <a:gdLst/>
              <a:ahLst/>
              <a:cxnLst/>
              <a:rect l="l" t="t" r="r" b="b"/>
              <a:pathLst>
                <a:path w="1636" h="1636" extrusionOk="0">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6"/>
            <p:cNvSpPr/>
            <p:nvPr/>
          </p:nvSpPr>
          <p:spPr>
            <a:xfrm>
              <a:off x="3912844" y="324551"/>
              <a:ext cx="154940" cy="13"/>
            </a:xfrm>
            <a:custGeom>
              <a:avLst/>
              <a:gdLst/>
              <a:ahLst/>
              <a:cxnLst/>
              <a:rect l="l" t="t" r="r" b="b"/>
              <a:pathLst>
                <a:path w="12074" h="1" fill="none" extrusionOk="0">
                  <a:moveTo>
                    <a:pt x="12074" y="0"/>
                  </a:moveTo>
                  <a:lnTo>
                    <a:pt x="0" y="0"/>
                  </a:ln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6"/>
            <p:cNvSpPr/>
            <p:nvPr/>
          </p:nvSpPr>
          <p:spPr>
            <a:xfrm>
              <a:off x="3912844" y="327849"/>
              <a:ext cx="48558" cy="43772"/>
            </a:xfrm>
            <a:custGeom>
              <a:avLst/>
              <a:gdLst/>
              <a:ahLst/>
              <a:cxnLst/>
              <a:rect l="l" t="t" r="r" b="b"/>
              <a:pathLst>
                <a:path w="3784" h="3411" extrusionOk="0">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6"/>
            <p:cNvSpPr/>
            <p:nvPr/>
          </p:nvSpPr>
          <p:spPr>
            <a:xfrm>
              <a:off x="3956590" y="326950"/>
              <a:ext cx="47365" cy="44657"/>
            </a:xfrm>
            <a:custGeom>
              <a:avLst/>
              <a:gdLst/>
              <a:ahLst/>
              <a:cxnLst/>
              <a:rect l="l" t="t" r="r" b="b"/>
              <a:pathLst>
                <a:path w="3691" h="3480" extrusionOk="0">
                  <a:moveTo>
                    <a:pt x="1" y="0"/>
                  </a:moveTo>
                  <a:lnTo>
                    <a:pt x="1" y="3480"/>
                  </a:lnTo>
                  <a:lnTo>
                    <a:pt x="3691" y="3480"/>
                  </a:lnTo>
                  <a:lnTo>
                    <a:pt x="3691"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7" name="Google Shape;3427;p136"/>
          <p:cNvGrpSpPr/>
          <p:nvPr/>
        </p:nvGrpSpPr>
        <p:grpSpPr>
          <a:xfrm>
            <a:off x="8238308" y="2855660"/>
            <a:ext cx="287472" cy="398992"/>
            <a:chOff x="5131637" y="53041"/>
            <a:chExt cx="314383" cy="436343"/>
          </a:xfrm>
        </p:grpSpPr>
        <p:sp>
          <p:nvSpPr>
            <p:cNvPr id="3428" name="Google Shape;3428;p136"/>
            <p:cNvSpPr/>
            <p:nvPr/>
          </p:nvSpPr>
          <p:spPr>
            <a:xfrm>
              <a:off x="5156519" y="53041"/>
              <a:ext cx="289501" cy="436343"/>
            </a:xfrm>
            <a:custGeom>
              <a:avLst/>
              <a:gdLst/>
              <a:ahLst/>
              <a:cxnLst/>
              <a:rect l="l" t="t" r="r" b="b"/>
              <a:pathLst>
                <a:path w="22560" h="34003" extrusionOk="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6"/>
            <p:cNvSpPr/>
            <p:nvPr/>
          </p:nvSpPr>
          <p:spPr>
            <a:xfrm>
              <a:off x="5156519" y="77910"/>
              <a:ext cx="227161" cy="370718"/>
            </a:xfrm>
            <a:custGeom>
              <a:avLst/>
              <a:gdLst/>
              <a:ahLst/>
              <a:cxnLst/>
              <a:rect l="l" t="t" r="r" b="b"/>
              <a:pathLst>
                <a:path w="17702" h="28889" extrusionOk="0">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6"/>
            <p:cNvSpPr/>
            <p:nvPr/>
          </p:nvSpPr>
          <p:spPr>
            <a:xfrm>
              <a:off x="5149320" y="249185"/>
              <a:ext cx="29977" cy="14847"/>
            </a:xfrm>
            <a:custGeom>
              <a:avLst/>
              <a:gdLst/>
              <a:ahLst/>
              <a:cxnLst/>
              <a:rect l="l" t="t" r="r" b="b"/>
              <a:pathLst>
                <a:path w="2336" h="1157" extrusionOk="0">
                  <a:moveTo>
                    <a:pt x="1168" y="0"/>
                  </a:moveTo>
                  <a:cubicBezTo>
                    <a:pt x="584" y="0"/>
                    <a:pt x="1" y="385"/>
                    <a:pt x="1" y="1156"/>
                  </a:cubicBezTo>
                  <a:lnTo>
                    <a:pt x="2336" y="1156"/>
                  </a:lnTo>
                  <a:cubicBezTo>
                    <a:pt x="2336" y="385"/>
                    <a:pt x="1752" y="0"/>
                    <a:pt x="1168"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6"/>
            <p:cNvSpPr/>
            <p:nvPr/>
          </p:nvSpPr>
          <p:spPr>
            <a:xfrm>
              <a:off x="5195170" y="303569"/>
              <a:ext cx="88121" cy="60441"/>
            </a:xfrm>
            <a:custGeom>
              <a:avLst/>
              <a:gdLst/>
              <a:ahLst/>
              <a:cxnLst/>
              <a:rect l="l" t="t" r="r" b="b"/>
              <a:pathLst>
                <a:path w="6867" h="4710" extrusionOk="0">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6"/>
            <p:cNvSpPr/>
            <p:nvPr/>
          </p:nvSpPr>
          <p:spPr>
            <a:xfrm>
              <a:off x="5197275" y="248287"/>
              <a:ext cx="29977" cy="14834"/>
            </a:xfrm>
            <a:custGeom>
              <a:avLst/>
              <a:gdLst/>
              <a:ahLst/>
              <a:cxnLst/>
              <a:rect l="l" t="t" r="r" b="b"/>
              <a:pathLst>
                <a:path w="2336" h="1156" extrusionOk="0">
                  <a:moveTo>
                    <a:pt x="1168" y="0"/>
                  </a:moveTo>
                  <a:cubicBezTo>
                    <a:pt x="584" y="0"/>
                    <a:pt x="0" y="385"/>
                    <a:pt x="0" y="1156"/>
                  </a:cubicBezTo>
                  <a:lnTo>
                    <a:pt x="2335" y="1156"/>
                  </a:lnTo>
                  <a:cubicBezTo>
                    <a:pt x="2335" y="385"/>
                    <a:pt x="1752" y="0"/>
                    <a:pt x="1168"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6"/>
            <p:cNvSpPr/>
            <p:nvPr/>
          </p:nvSpPr>
          <p:spPr>
            <a:xfrm>
              <a:off x="5131637" y="244835"/>
              <a:ext cx="64753" cy="38074"/>
            </a:xfrm>
            <a:custGeom>
              <a:avLst/>
              <a:gdLst/>
              <a:ahLst/>
              <a:cxnLst/>
              <a:rect l="l" t="t" r="r" b="b"/>
              <a:pathLst>
                <a:path w="5046" h="2967" fill="none" extrusionOk="0">
                  <a:moveTo>
                    <a:pt x="4998" y="0"/>
                  </a:moveTo>
                  <a:lnTo>
                    <a:pt x="4998" y="421"/>
                  </a:lnTo>
                  <a:cubicBezTo>
                    <a:pt x="5045" y="1799"/>
                    <a:pt x="3924" y="2966"/>
                    <a:pt x="2523" y="2966"/>
                  </a:cubicBezTo>
                  <a:cubicBezTo>
                    <a:pt x="1122" y="2966"/>
                    <a:pt x="1" y="1799"/>
                    <a:pt x="47" y="421"/>
                  </a:cubicBezTo>
                  <a:lnTo>
                    <a:pt x="47" y="0"/>
                  </a:lnTo>
                  <a:close/>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6"/>
            <p:cNvSpPr/>
            <p:nvPr/>
          </p:nvSpPr>
          <p:spPr>
            <a:xfrm>
              <a:off x="5201163" y="244835"/>
              <a:ext cx="63251" cy="40166"/>
            </a:xfrm>
            <a:custGeom>
              <a:avLst/>
              <a:gdLst/>
              <a:ahLst/>
              <a:cxnLst/>
              <a:rect l="l" t="t" r="r" b="b"/>
              <a:pathLst>
                <a:path w="4929" h="3130" fill="none" extrusionOk="0">
                  <a:moveTo>
                    <a:pt x="4928" y="0"/>
                  </a:moveTo>
                  <a:lnTo>
                    <a:pt x="4928" y="678"/>
                  </a:lnTo>
                  <a:cubicBezTo>
                    <a:pt x="4928" y="2032"/>
                    <a:pt x="3831" y="3130"/>
                    <a:pt x="2453" y="3130"/>
                  </a:cubicBezTo>
                  <a:cubicBezTo>
                    <a:pt x="1098" y="3130"/>
                    <a:pt x="1" y="2032"/>
                    <a:pt x="1" y="678"/>
                  </a:cubicBezTo>
                  <a:lnTo>
                    <a:pt x="1" y="0"/>
                  </a:lnTo>
                  <a:close/>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136"/>
          <p:cNvGrpSpPr/>
          <p:nvPr/>
        </p:nvGrpSpPr>
        <p:grpSpPr>
          <a:xfrm>
            <a:off x="8230091" y="2151799"/>
            <a:ext cx="303912" cy="411712"/>
            <a:chOff x="4502613" y="40452"/>
            <a:chExt cx="332362" cy="450254"/>
          </a:xfrm>
        </p:grpSpPr>
        <p:sp>
          <p:nvSpPr>
            <p:cNvPr id="3436" name="Google Shape;3436;p136"/>
            <p:cNvSpPr/>
            <p:nvPr/>
          </p:nvSpPr>
          <p:spPr>
            <a:xfrm>
              <a:off x="4502613" y="334740"/>
              <a:ext cx="332362" cy="155966"/>
            </a:xfrm>
            <a:custGeom>
              <a:avLst/>
              <a:gdLst/>
              <a:ahLst/>
              <a:cxnLst/>
              <a:rect l="l" t="t" r="r" b="b"/>
              <a:pathLst>
                <a:path w="25900" h="12154" extrusionOk="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6"/>
            <p:cNvSpPr/>
            <p:nvPr/>
          </p:nvSpPr>
          <p:spPr>
            <a:xfrm>
              <a:off x="4679124" y="334740"/>
              <a:ext cx="13" cy="13"/>
            </a:xfrm>
            <a:custGeom>
              <a:avLst/>
              <a:gdLst/>
              <a:ahLst/>
              <a:cxnLst/>
              <a:rect l="l" t="t" r="r" b="b"/>
              <a:pathLst>
                <a:path w="1" h="1" extrusionOk="0">
                  <a:moveTo>
                    <a:pt x="0" y="0"/>
                  </a:moveTo>
                  <a:lnTo>
                    <a:pt x="0"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6"/>
            <p:cNvSpPr/>
            <p:nvPr/>
          </p:nvSpPr>
          <p:spPr>
            <a:xfrm>
              <a:off x="4507104" y="40452"/>
              <a:ext cx="323674" cy="294301"/>
            </a:xfrm>
            <a:custGeom>
              <a:avLst/>
              <a:gdLst/>
              <a:ahLst/>
              <a:cxnLst/>
              <a:rect l="l" t="t" r="r" b="b"/>
              <a:pathLst>
                <a:path w="25223" h="22934" extrusionOk="0">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6"/>
            <p:cNvSpPr/>
            <p:nvPr/>
          </p:nvSpPr>
          <p:spPr>
            <a:xfrm>
              <a:off x="4667434" y="58135"/>
              <a:ext cx="18594" cy="6006"/>
            </a:xfrm>
            <a:custGeom>
              <a:avLst/>
              <a:gdLst/>
              <a:ahLst/>
              <a:cxnLst/>
              <a:rect l="l" t="t" r="r" b="b"/>
              <a:pathLst>
                <a:path w="1449" h="468" extrusionOk="0">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6"/>
            <p:cNvSpPr/>
            <p:nvPr/>
          </p:nvSpPr>
          <p:spPr>
            <a:xfrm>
              <a:off x="4692611" y="66528"/>
              <a:ext cx="18594" cy="6006"/>
            </a:xfrm>
            <a:custGeom>
              <a:avLst/>
              <a:gdLst/>
              <a:ahLst/>
              <a:cxnLst/>
              <a:rect l="l" t="t" r="r" b="b"/>
              <a:pathLst>
                <a:path w="1449" h="468" extrusionOk="0">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6"/>
            <p:cNvSpPr/>
            <p:nvPr/>
          </p:nvSpPr>
          <p:spPr>
            <a:xfrm>
              <a:off x="4642256" y="66528"/>
              <a:ext cx="18594" cy="6006"/>
            </a:xfrm>
            <a:custGeom>
              <a:avLst/>
              <a:gdLst/>
              <a:ahLst/>
              <a:cxnLst/>
              <a:rect l="l" t="t" r="r" b="b"/>
              <a:pathLst>
                <a:path w="1449" h="468" extrusionOk="0">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6"/>
            <p:cNvSpPr/>
            <p:nvPr/>
          </p:nvSpPr>
          <p:spPr>
            <a:xfrm>
              <a:off x="4667434" y="75818"/>
              <a:ext cx="18594" cy="6006"/>
            </a:xfrm>
            <a:custGeom>
              <a:avLst/>
              <a:gdLst/>
              <a:ahLst/>
              <a:cxnLst/>
              <a:rect l="l" t="t" r="r" b="b"/>
              <a:pathLst>
                <a:path w="1449" h="468" extrusionOk="0">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6"/>
            <p:cNvSpPr/>
            <p:nvPr/>
          </p:nvSpPr>
          <p:spPr>
            <a:xfrm>
              <a:off x="4671925" y="195045"/>
              <a:ext cx="88724" cy="33916"/>
            </a:xfrm>
            <a:custGeom>
              <a:avLst/>
              <a:gdLst/>
              <a:ahLst/>
              <a:cxnLst/>
              <a:rect l="l" t="t" r="r" b="b"/>
              <a:pathLst>
                <a:path w="6914" h="2643" extrusionOk="0">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6"/>
            <p:cNvSpPr/>
            <p:nvPr/>
          </p:nvSpPr>
          <p:spPr>
            <a:xfrm>
              <a:off x="4726168" y="166313"/>
              <a:ext cx="24292" cy="16207"/>
            </a:xfrm>
            <a:custGeom>
              <a:avLst/>
              <a:gdLst/>
              <a:ahLst/>
              <a:cxnLst/>
              <a:rect l="l" t="t" r="r" b="b"/>
              <a:pathLst>
                <a:path w="1893" h="1263" fill="none" extrusionOk="0">
                  <a:moveTo>
                    <a:pt x="1892" y="1262"/>
                  </a:moveTo>
                  <a:cubicBezTo>
                    <a:pt x="1892" y="1"/>
                    <a:pt x="1" y="1"/>
                    <a:pt x="1" y="1262"/>
                  </a:cubicBez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6"/>
            <p:cNvSpPr/>
            <p:nvPr/>
          </p:nvSpPr>
          <p:spPr>
            <a:xfrm>
              <a:off x="4681524" y="166313"/>
              <a:ext cx="24587" cy="16207"/>
            </a:xfrm>
            <a:custGeom>
              <a:avLst/>
              <a:gdLst/>
              <a:ahLst/>
              <a:cxnLst/>
              <a:rect l="l" t="t" r="r" b="b"/>
              <a:pathLst>
                <a:path w="1916" h="1263" fill="none" extrusionOk="0">
                  <a:moveTo>
                    <a:pt x="1915" y="1262"/>
                  </a:moveTo>
                  <a:lnTo>
                    <a:pt x="1915" y="1262"/>
                  </a:lnTo>
                  <a:cubicBezTo>
                    <a:pt x="1915" y="1"/>
                    <a:pt x="0" y="1"/>
                    <a:pt x="0" y="1262"/>
                  </a:cubicBezTo>
                </a:path>
              </a:pathLst>
            </a:custGeom>
            <a:noFill/>
            <a:ln w="9525" cap="flat" cmpd="sng">
              <a:solidFill>
                <a:srgbClr val="4285F4"/>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6" name="Google Shape;3446;p136"/>
          <p:cNvSpPr txBox="1">
            <a:spLocks noGrp="1"/>
          </p:cNvSpPr>
          <p:nvPr>
            <p:ph type="body" idx="2"/>
          </p:nvPr>
        </p:nvSpPr>
        <p:spPr>
          <a:xfrm>
            <a:off x="500475" y="1200100"/>
            <a:ext cx="7773300" cy="3370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solidFill>
                  <a:schemeClr val="dk1"/>
                </a:solidFill>
              </a:rPr>
              <a:t>Q: </a:t>
            </a:r>
            <a:r>
              <a:rPr lang="en"/>
              <a:t>Will Google sponsor my Cloud Study Jam?</a:t>
            </a:r>
            <a:br>
              <a:rPr lang="en"/>
            </a:br>
            <a:r>
              <a:rPr lang="en">
                <a:solidFill>
                  <a:schemeClr val="dk1"/>
                </a:solidFill>
              </a:rPr>
              <a:t>A: </a:t>
            </a:r>
            <a:r>
              <a:rPr lang="en"/>
              <a:t>There is no central budget allocated for this Study Jam. As it’s only a single in-person event, we hope it will be easy for you to run. Your local Google contact may have additional region-specific info.</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Q:</a:t>
            </a:r>
            <a:r>
              <a:rPr lang="en"/>
              <a:t> Can I create swag for my attendees?</a:t>
            </a:r>
            <a:br>
              <a:rPr lang="en"/>
            </a:br>
            <a:r>
              <a:rPr lang="en">
                <a:solidFill>
                  <a:schemeClr val="dk1"/>
                </a:solidFill>
              </a:rPr>
              <a:t>A: </a:t>
            </a:r>
            <a:r>
              <a:rPr lang="en"/>
              <a:t>Yes! Please access this </a:t>
            </a:r>
            <a:r>
              <a:rPr lang="en" u="sng">
                <a:solidFill>
                  <a:schemeClr val="hlink"/>
                </a:solidFill>
                <a:hlinkClick r:id="rId3" action="ppaction://hlinksldjump"/>
              </a:rPr>
              <a:t>Swag Designs</a:t>
            </a:r>
            <a:r>
              <a:rPr lang="en"/>
              <a:t> page.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Q: </a:t>
            </a:r>
            <a:r>
              <a:rPr lang="en"/>
              <a:t>Do I have to follow the event format in this guide? Can I run more events?</a:t>
            </a:r>
            <a:br>
              <a:rPr lang="en"/>
            </a:br>
            <a:r>
              <a:rPr lang="en">
                <a:solidFill>
                  <a:schemeClr val="dk1"/>
                </a:solidFill>
              </a:rPr>
              <a:t>A: </a:t>
            </a:r>
            <a:r>
              <a:rPr lang="en"/>
              <a:t>Feel free to tweak the format, as long as you run at least one in-person event and you share the campaign link that was emailed to you. Your attendees will then have one month’s free access to Qwiklabs. You can run multiple events where you complete additional labs together if you wish. This would be a good way to build up your local community.</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Q:</a:t>
            </a:r>
            <a:r>
              <a:rPr lang="en"/>
              <a:t> Can I share the Qwiklabs link with people not attending in person?</a:t>
            </a:r>
            <a:br>
              <a:rPr lang="en"/>
            </a:br>
            <a:r>
              <a:rPr lang="en">
                <a:solidFill>
                  <a:schemeClr val="dk1"/>
                </a:solidFill>
              </a:rPr>
              <a:t>A: </a:t>
            </a:r>
            <a:r>
              <a:rPr lang="en"/>
              <a:t>Only share this link with people attending your event in person. The link will only work during your event.</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Q:</a:t>
            </a:r>
            <a:r>
              <a:rPr lang="en"/>
              <a:t> My question wasn’t answered here!</a:t>
            </a:r>
            <a:br>
              <a:rPr lang="en"/>
            </a:br>
            <a:r>
              <a:rPr lang="en">
                <a:solidFill>
                  <a:schemeClr val="dk1"/>
                </a:solidFill>
              </a:rPr>
              <a:t>A:</a:t>
            </a:r>
            <a:r>
              <a:rPr lang="en"/>
              <a:t> Question about the labs? Support@Qwiklabs.com can help. Otherwise, post your question to the Facilitator mailing list.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0"/>
        <p:cNvGrpSpPr/>
        <p:nvPr/>
      </p:nvGrpSpPr>
      <p:grpSpPr>
        <a:xfrm>
          <a:off x="0" y="0"/>
          <a:ext cx="0" cy="0"/>
          <a:chOff x="0" y="0"/>
          <a:chExt cx="0" cy="0"/>
        </a:xfrm>
      </p:grpSpPr>
      <p:sp>
        <p:nvSpPr>
          <p:cNvPr id="3451" name="Google Shape;3451;p137"/>
          <p:cNvSpPr txBox="1">
            <a:spLocks noGrp="1"/>
          </p:cNvSpPr>
          <p:nvPr>
            <p:ph type="title"/>
          </p:nvPr>
        </p:nvSpPr>
        <p:spPr>
          <a:xfrm>
            <a:off x="1524000" y="2673475"/>
            <a:ext cx="6096000" cy="194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0">
                <a:latin typeface="Google Sans Medium"/>
                <a:ea typeface="Google Sans Medium"/>
                <a:cs typeface="Google Sans Medium"/>
                <a:sym typeface="Google Sans Medium"/>
              </a:rPr>
              <a:t>That’s a wrap.</a:t>
            </a:r>
            <a:endParaRPr sz="2400" b="0">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55"/>
        <p:cNvGrpSpPr/>
        <p:nvPr/>
      </p:nvGrpSpPr>
      <p:grpSpPr>
        <a:xfrm>
          <a:off x="0" y="0"/>
          <a:ext cx="0" cy="0"/>
          <a:chOff x="0" y="0"/>
          <a:chExt cx="0" cy="0"/>
        </a:xfrm>
      </p:grpSpPr>
      <p:sp>
        <p:nvSpPr>
          <p:cNvPr id="3456" name="Google Shape;3456;p138"/>
          <p:cNvSpPr txBox="1">
            <a:spLocks noGrp="1"/>
          </p:cNvSpPr>
          <p:nvPr>
            <p:ph type="body" idx="4294967295"/>
          </p:nvPr>
        </p:nvSpPr>
        <p:spPr>
          <a:xfrm>
            <a:off x="5257800" y="5710325"/>
            <a:ext cx="3124200" cy="2647800"/>
          </a:xfrm>
          <a:prstGeom prst="rect">
            <a:avLst/>
          </a:prstGeom>
          <a:noFill/>
        </p:spPr>
        <p:txBody>
          <a:bodyPr spcFirstLastPara="1" wrap="square" lIns="0" tIns="0" rIns="228600" bIns="0" anchor="t" anchorCtr="0">
            <a:noAutofit/>
          </a:bodyPr>
          <a:lstStyle/>
          <a:p>
            <a:pPr marL="457200" lvl="0" indent="-298450" algn="l" rtl="0">
              <a:spcBef>
                <a:spcPts val="0"/>
              </a:spcBef>
              <a:spcAft>
                <a:spcPts val="0"/>
              </a:spcAft>
              <a:buClr>
                <a:srgbClr val="3C4043"/>
              </a:buClr>
              <a:buSzPts val="1100"/>
              <a:buChar char="●"/>
            </a:pPr>
            <a:r>
              <a:rPr lang="en">
                <a:solidFill>
                  <a:srgbClr val="3C4043"/>
                </a:solidFill>
              </a:rPr>
              <a:t>Free access to Qwiklabs hands-on labs, a $70+ value</a:t>
            </a:r>
            <a:endParaRPr>
              <a:solidFill>
                <a:srgbClr val="3C4043"/>
              </a:solidFill>
            </a:endParaRPr>
          </a:p>
          <a:p>
            <a:pPr marL="457200" lvl="0" indent="-298450" algn="l" rtl="0">
              <a:spcBef>
                <a:spcPts val="1000"/>
              </a:spcBef>
              <a:spcAft>
                <a:spcPts val="0"/>
              </a:spcAft>
              <a:buClr>
                <a:srgbClr val="3C4043"/>
              </a:buClr>
              <a:buSzPts val="1100"/>
              <a:buChar char="●"/>
            </a:pPr>
            <a:r>
              <a:rPr lang="en">
                <a:solidFill>
                  <a:srgbClr val="3C4043"/>
                </a:solidFill>
              </a:rPr>
              <a:t>Earn Google Cloud badges to show your skills and expertise</a:t>
            </a:r>
            <a:endParaRPr>
              <a:solidFill>
                <a:srgbClr val="3C4043"/>
              </a:solidFill>
            </a:endParaRPr>
          </a:p>
          <a:p>
            <a:pPr marL="457200" lvl="0" indent="-298450" algn="l" rtl="0">
              <a:spcBef>
                <a:spcPts val="1000"/>
              </a:spcBef>
              <a:spcAft>
                <a:spcPts val="0"/>
              </a:spcAft>
              <a:buClr>
                <a:srgbClr val="3C4043"/>
              </a:buClr>
              <a:buSzPts val="1100"/>
              <a:buChar char="●"/>
            </a:pPr>
            <a:r>
              <a:rPr lang="en">
                <a:solidFill>
                  <a:srgbClr val="3C4043"/>
                </a:solidFill>
              </a:rPr>
              <a:t>No need to register with a credit card</a:t>
            </a:r>
            <a:endParaRPr>
              <a:solidFill>
                <a:srgbClr val="3C4043"/>
              </a:solidFill>
            </a:endParaRPr>
          </a:p>
          <a:p>
            <a:pPr marL="0" lvl="0" indent="0" algn="l" rtl="0">
              <a:spcBef>
                <a:spcPts val="1000"/>
              </a:spcBef>
              <a:spcAft>
                <a:spcPts val="1000"/>
              </a:spcAft>
              <a:buNone/>
            </a:pPr>
            <a:r>
              <a:rPr lang="en">
                <a:solidFill>
                  <a:srgbClr val="3C4043"/>
                </a:solidFill>
              </a:rPr>
              <a:t>Need assistance? Email support@qwiklabs.com anytime. </a:t>
            </a:r>
            <a:endParaRPr>
              <a:solidFill>
                <a:srgbClr val="3C4043"/>
              </a:solidFill>
            </a:endParaRPr>
          </a:p>
        </p:txBody>
      </p:sp>
      <p:sp>
        <p:nvSpPr>
          <p:cNvPr id="3457" name="Google Shape;3457;p138"/>
          <p:cNvSpPr txBox="1"/>
          <p:nvPr/>
        </p:nvSpPr>
        <p:spPr>
          <a:xfrm>
            <a:off x="761950" y="861680"/>
            <a:ext cx="5653200" cy="352200"/>
          </a:xfrm>
          <a:prstGeom prst="rect">
            <a:avLst/>
          </a:prstGeom>
          <a:noFill/>
          <a:ln>
            <a:noFill/>
          </a:ln>
        </p:spPr>
        <p:txBody>
          <a:bodyPr spcFirstLastPara="1" wrap="square" lIns="0" tIns="0" rIns="228600" bIns="0" anchor="t" anchorCtr="0">
            <a:noAutofit/>
          </a:bodyPr>
          <a:lstStyle/>
          <a:p>
            <a:pPr marL="0" lvl="0" indent="0" algn="l" rtl="0">
              <a:spcBef>
                <a:spcPts val="0"/>
              </a:spcBef>
              <a:spcAft>
                <a:spcPts val="0"/>
              </a:spcAft>
              <a:buNone/>
            </a:pPr>
            <a:r>
              <a:rPr lang="en" sz="2400">
                <a:solidFill>
                  <a:srgbClr val="3C4043"/>
                </a:solidFill>
                <a:latin typeface="Google Sans Medium"/>
                <a:ea typeface="Google Sans Medium"/>
                <a:cs typeface="Google Sans Medium"/>
                <a:sym typeface="Google Sans Medium"/>
              </a:rPr>
              <a:t>Digital Assets</a:t>
            </a:r>
            <a:endParaRPr sz="2400">
              <a:solidFill>
                <a:srgbClr val="3C4043"/>
              </a:solidFill>
              <a:latin typeface="Google Sans Medium"/>
              <a:ea typeface="Google Sans Medium"/>
              <a:cs typeface="Google Sans Medium"/>
              <a:sym typeface="Google Sans Medium"/>
            </a:endParaRPr>
          </a:p>
        </p:txBody>
      </p:sp>
      <p:sp>
        <p:nvSpPr>
          <p:cNvPr id="3458" name="Google Shape;3458;p138"/>
          <p:cNvSpPr/>
          <p:nvPr/>
        </p:nvSpPr>
        <p:spPr>
          <a:xfrm>
            <a:off x="2112127" y="5720305"/>
            <a:ext cx="84892" cy="170063"/>
          </a:xfrm>
          <a:custGeom>
            <a:avLst/>
            <a:gdLst/>
            <a:ahLst/>
            <a:cxnLst/>
            <a:rect l="l" t="t" r="r" b="b"/>
            <a:pathLst>
              <a:path w="7735" h="15492" extrusionOk="0">
                <a:moveTo>
                  <a:pt x="1" y="0"/>
                </a:moveTo>
                <a:lnTo>
                  <a:pt x="1" y="2886"/>
                </a:lnTo>
                <a:cubicBezTo>
                  <a:pt x="2679" y="2886"/>
                  <a:pt x="4849" y="5056"/>
                  <a:pt x="4849" y="7758"/>
                </a:cubicBezTo>
                <a:cubicBezTo>
                  <a:pt x="4849" y="10436"/>
                  <a:pt x="2679" y="12606"/>
                  <a:pt x="1" y="12606"/>
                </a:cubicBezTo>
                <a:lnTo>
                  <a:pt x="1" y="15492"/>
                </a:lnTo>
                <a:cubicBezTo>
                  <a:pt x="4272" y="15492"/>
                  <a:pt x="7735" y="12029"/>
                  <a:pt x="7735" y="7758"/>
                </a:cubicBezTo>
                <a:cubicBezTo>
                  <a:pt x="7735" y="3463"/>
                  <a:pt x="4272" y="0"/>
                  <a:pt x="1"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8"/>
          <p:cNvSpPr/>
          <p:nvPr/>
        </p:nvSpPr>
        <p:spPr>
          <a:xfrm>
            <a:off x="1906359" y="5671897"/>
            <a:ext cx="223495" cy="308193"/>
          </a:xfrm>
          <a:custGeom>
            <a:avLst/>
            <a:gdLst/>
            <a:ahLst/>
            <a:cxnLst/>
            <a:rect l="l" t="t" r="r" b="b"/>
            <a:pathLst>
              <a:path w="20364" h="28075" extrusionOk="0">
                <a:moveTo>
                  <a:pt x="1" y="1"/>
                </a:moveTo>
                <a:lnTo>
                  <a:pt x="1" y="22372"/>
                </a:lnTo>
                <a:cubicBezTo>
                  <a:pt x="1" y="25512"/>
                  <a:pt x="2540" y="28075"/>
                  <a:pt x="5703" y="28075"/>
                </a:cubicBezTo>
                <a:lnTo>
                  <a:pt x="14684" y="28075"/>
                </a:lnTo>
                <a:cubicBezTo>
                  <a:pt x="17824" y="28075"/>
                  <a:pt x="20364" y="25512"/>
                  <a:pt x="20364" y="22372"/>
                </a:cubicBezTo>
                <a:lnTo>
                  <a:pt x="20364" y="1"/>
                </a:ln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8"/>
          <p:cNvSpPr/>
          <p:nvPr/>
        </p:nvSpPr>
        <p:spPr>
          <a:xfrm>
            <a:off x="1962370" y="5860949"/>
            <a:ext cx="21544" cy="21560"/>
          </a:xfrm>
          <a:custGeom>
            <a:avLst/>
            <a:gdLst/>
            <a:ahLst/>
            <a:cxnLst/>
            <a:rect l="l" t="t" r="r" b="b"/>
            <a:pathLst>
              <a:path w="1963" h="1964" extrusionOk="0">
                <a:moveTo>
                  <a:pt x="970" y="1"/>
                </a:moveTo>
                <a:cubicBezTo>
                  <a:pt x="439" y="1"/>
                  <a:pt x="0" y="439"/>
                  <a:pt x="0" y="970"/>
                </a:cubicBezTo>
                <a:cubicBezTo>
                  <a:pt x="0"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8"/>
          <p:cNvSpPr/>
          <p:nvPr/>
        </p:nvSpPr>
        <p:spPr>
          <a:xfrm>
            <a:off x="1925622" y="5860949"/>
            <a:ext cx="21544" cy="21560"/>
          </a:xfrm>
          <a:custGeom>
            <a:avLst/>
            <a:gdLst/>
            <a:ahLst/>
            <a:cxnLst/>
            <a:rect l="l" t="t" r="r" b="b"/>
            <a:pathLst>
              <a:path w="1963" h="1964" extrusionOk="0">
                <a:moveTo>
                  <a:pt x="970" y="1"/>
                </a:moveTo>
                <a:cubicBezTo>
                  <a:pt x="439" y="1"/>
                  <a:pt x="1" y="439"/>
                  <a:pt x="1" y="970"/>
                </a:cubicBezTo>
                <a:cubicBezTo>
                  <a:pt x="1"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8"/>
          <p:cNvSpPr/>
          <p:nvPr/>
        </p:nvSpPr>
        <p:spPr>
          <a:xfrm>
            <a:off x="1886350" y="5756034"/>
            <a:ext cx="173822" cy="149799"/>
          </a:xfrm>
          <a:custGeom>
            <a:avLst/>
            <a:gdLst/>
            <a:ahLst/>
            <a:cxnLst/>
            <a:rect l="l" t="t" r="r" b="b"/>
            <a:pathLst>
              <a:path w="15838" h="13646" extrusionOk="0">
                <a:moveTo>
                  <a:pt x="14891" y="1"/>
                </a:moveTo>
                <a:lnTo>
                  <a:pt x="14891" y="4526"/>
                </a:lnTo>
                <a:cubicBezTo>
                  <a:pt x="14891" y="4895"/>
                  <a:pt x="14891" y="5311"/>
                  <a:pt x="14891" y="5726"/>
                </a:cubicBezTo>
                <a:cubicBezTo>
                  <a:pt x="14937" y="7735"/>
                  <a:pt x="14984" y="10020"/>
                  <a:pt x="13598" y="11406"/>
                </a:cubicBezTo>
                <a:cubicBezTo>
                  <a:pt x="12698" y="12329"/>
                  <a:pt x="11290" y="12791"/>
                  <a:pt x="9281" y="12791"/>
                </a:cubicBezTo>
                <a:lnTo>
                  <a:pt x="0" y="12791"/>
                </a:lnTo>
                <a:lnTo>
                  <a:pt x="0" y="13645"/>
                </a:lnTo>
                <a:lnTo>
                  <a:pt x="9281" y="13645"/>
                </a:lnTo>
                <a:cubicBezTo>
                  <a:pt x="11544" y="13645"/>
                  <a:pt x="13160" y="13114"/>
                  <a:pt x="14222" y="12006"/>
                </a:cubicBezTo>
                <a:cubicBezTo>
                  <a:pt x="15838" y="10344"/>
                  <a:pt x="15792" y="7781"/>
                  <a:pt x="15769" y="5703"/>
                </a:cubicBezTo>
                <a:lnTo>
                  <a:pt x="15769" y="4526"/>
                </a:lnTo>
                <a:lnTo>
                  <a:pt x="1576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8"/>
          <p:cNvSpPr/>
          <p:nvPr/>
        </p:nvSpPr>
        <p:spPr>
          <a:xfrm>
            <a:off x="2038642" y="5752741"/>
            <a:ext cx="31180" cy="9638"/>
          </a:xfrm>
          <a:custGeom>
            <a:avLst/>
            <a:gdLst/>
            <a:ahLst/>
            <a:cxnLst/>
            <a:rect l="l" t="t" r="r" b="b"/>
            <a:pathLst>
              <a:path w="2841" h="878" extrusionOk="0">
                <a:moveTo>
                  <a:pt x="0" y="0"/>
                </a:moveTo>
                <a:lnTo>
                  <a:pt x="0" y="878"/>
                </a:lnTo>
                <a:lnTo>
                  <a:pt x="2840" y="878"/>
                </a:lnTo>
                <a:lnTo>
                  <a:pt x="2840"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8"/>
          <p:cNvSpPr/>
          <p:nvPr/>
        </p:nvSpPr>
        <p:spPr>
          <a:xfrm>
            <a:off x="3610014" y="5613022"/>
            <a:ext cx="244775" cy="369020"/>
          </a:xfrm>
          <a:custGeom>
            <a:avLst/>
            <a:gdLst/>
            <a:ahLst/>
            <a:cxnLst/>
            <a:rect l="l" t="t" r="r" b="b"/>
            <a:pathLst>
              <a:path w="22303" h="33616" extrusionOk="0">
                <a:moveTo>
                  <a:pt x="2402" y="1"/>
                </a:moveTo>
                <a:cubicBezTo>
                  <a:pt x="1063" y="1"/>
                  <a:pt x="1" y="1063"/>
                  <a:pt x="1" y="2402"/>
                </a:cubicBezTo>
                <a:lnTo>
                  <a:pt x="1" y="31191"/>
                </a:lnTo>
                <a:cubicBezTo>
                  <a:pt x="1" y="32530"/>
                  <a:pt x="1063" y="33616"/>
                  <a:pt x="2402" y="33616"/>
                </a:cubicBezTo>
                <a:lnTo>
                  <a:pt x="19879" y="33616"/>
                </a:lnTo>
                <a:cubicBezTo>
                  <a:pt x="21218" y="33616"/>
                  <a:pt x="22303" y="32530"/>
                  <a:pt x="22303" y="31191"/>
                </a:cubicBezTo>
                <a:lnTo>
                  <a:pt x="22303" y="2402"/>
                </a:lnTo>
                <a:cubicBezTo>
                  <a:pt x="22303" y="1063"/>
                  <a:pt x="21218" y="1"/>
                  <a:pt x="19879"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8"/>
          <p:cNvSpPr/>
          <p:nvPr/>
        </p:nvSpPr>
        <p:spPr>
          <a:xfrm>
            <a:off x="3610014" y="5633801"/>
            <a:ext cx="192073" cy="313770"/>
          </a:xfrm>
          <a:custGeom>
            <a:avLst/>
            <a:gdLst/>
            <a:ahLst/>
            <a:cxnLst/>
            <a:rect l="l" t="t" r="r" b="b"/>
            <a:pathLst>
              <a:path w="17501" h="28583" extrusionOk="0">
                <a:moveTo>
                  <a:pt x="1" y="1"/>
                </a:moveTo>
                <a:lnTo>
                  <a:pt x="1" y="28583"/>
                </a:lnTo>
                <a:lnTo>
                  <a:pt x="15492" y="28583"/>
                </a:lnTo>
                <a:cubicBezTo>
                  <a:pt x="16600" y="28583"/>
                  <a:pt x="17501" y="27682"/>
                  <a:pt x="17501" y="26574"/>
                </a:cubicBezTo>
                <a:lnTo>
                  <a:pt x="17501" y="2032"/>
                </a:lnTo>
                <a:cubicBezTo>
                  <a:pt x="17501" y="901"/>
                  <a:pt x="16600" y="1"/>
                  <a:pt x="15492"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8"/>
          <p:cNvSpPr/>
          <p:nvPr/>
        </p:nvSpPr>
        <p:spPr>
          <a:xfrm>
            <a:off x="3603933" y="5778693"/>
            <a:ext cx="25352" cy="12756"/>
          </a:xfrm>
          <a:custGeom>
            <a:avLst/>
            <a:gdLst/>
            <a:ahLst/>
            <a:cxnLst/>
            <a:rect l="l" t="t" r="r" b="b"/>
            <a:pathLst>
              <a:path w="2310" h="1162" extrusionOk="0">
                <a:moveTo>
                  <a:pt x="1155" y="1"/>
                </a:moveTo>
                <a:cubicBezTo>
                  <a:pt x="578" y="1"/>
                  <a:pt x="1" y="388"/>
                  <a:pt x="1" y="1161"/>
                </a:cubicBezTo>
                <a:lnTo>
                  <a:pt x="2309" y="1161"/>
                </a:lnTo>
                <a:cubicBezTo>
                  <a:pt x="2309" y="388"/>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8"/>
          <p:cNvSpPr/>
          <p:nvPr/>
        </p:nvSpPr>
        <p:spPr>
          <a:xfrm>
            <a:off x="3642701" y="5824630"/>
            <a:ext cx="74509" cy="51111"/>
          </a:xfrm>
          <a:custGeom>
            <a:avLst/>
            <a:gdLst/>
            <a:ahLst/>
            <a:cxnLst/>
            <a:rect l="l" t="t" r="r" b="b"/>
            <a:pathLst>
              <a:path w="6789" h="4656" extrusionOk="0">
                <a:moveTo>
                  <a:pt x="1" y="0"/>
                </a:moveTo>
                <a:lnTo>
                  <a:pt x="1" y="1270"/>
                </a:lnTo>
                <a:cubicBezTo>
                  <a:pt x="1" y="3170"/>
                  <a:pt x="1529" y="4656"/>
                  <a:pt x="3393" y="4656"/>
                </a:cubicBezTo>
                <a:cubicBezTo>
                  <a:pt x="3500" y="4656"/>
                  <a:pt x="3609" y="4651"/>
                  <a:pt x="3718" y="4641"/>
                </a:cubicBezTo>
                <a:cubicBezTo>
                  <a:pt x="5473" y="4433"/>
                  <a:pt x="6789" y="2933"/>
                  <a:pt x="6765" y="1155"/>
                </a:cubicBezTo>
                <a:lnTo>
                  <a:pt x="6765"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8"/>
          <p:cNvSpPr/>
          <p:nvPr/>
        </p:nvSpPr>
        <p:spPr>
          <a:xfrm>
            <a:off x="3644479" y="5777936"/>
            <a:ext cx="25352" cy="12745"/>
          </a:xfrm>
          <a:custGeom>
            <a:avLst/>
            <a:gdLst/>
            <a:ahLst/>
            <a:cxnLst/>
            <a:rect l="l" t="t" r="r" b="b"/>
            <a:pathLst>
              <a:path w="2310" h="1161" extrusionOk="0">
                <a:moveTo>
                  <a:pt x="1155" y="1"/>
                </a:moveTo>
                <a:cubicBezTo>
                  <a:pt x="578" y="1"/>
                  <a:pt x="1" y="387"/>
                  <a:pt x="1" y="1161"/>
                </a:cubicBezTo>
                <a:lnTo>
                  <a:pt x="2309" y="1161"/>
                </a:lnTo>
                <a:cubicBezTo>
                  <a:pt x="2309" y="387"/>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8"/>
          <p:cNvSpPr/>
          <p:nvPr/>
        </p:nvSpPr>
        <p:spPr>
          <a:xfrm>
            <a:off x="2469693" y="5746828"/>
            <a:ext cx="318769" cy="182237"/>
          </a:xfrm>
          <a:custGeom>
            <a:avLst/>
            <a:gdLst/>
            <a:ahLst/>
            <a:cxnLst/>
            <a:rect l="l" t="t" r="r" b="b"/>
            <a:pathLst>
              <a:path w="29045" h="16601" extrusionOk="0">
                <a:moveTo>
                  <a:pt x="2148" y="1"/>
                </a:moveTo>
                <a:cubicBezTo>
                  <a:pt x="947" y="1"/>
                  <a:pt x="0" y="947"/>
                  <a:pt x="0" y="2148"/>
                </a:cubicBezTo>
                <a:lnTo>
                  <a:pt x="0" y="16600"/>
                </a:lnTo>
                <a:lnTo>
                  <a:pt x="29044" y="16600"/>
                </a:lnTo>
                <a:lnTo>
                  <a:pt x="29044" y="2148"/>
                </a:lnTo>
                <a:cubicBezTo>
                  <a:pt x="29044" y="947"/>
                  <a:pt x="28074" y="1"/>
                  <a:pt x="2689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8"/>
          <p:cNvSpPr/>
          <p:nvPr/>
        </p:nvSpPr>
        <p:spPr>
          <a:xfrm>
            <a:off x="2403299" y="5924222"/>
            <a:ext cx="449766" cy="49179"/>
          </a:xfrm>
          <a:custGeom>
            <a:avLst/>
            <a:gdLst/>
            <a:ahLst/>
            <a:cxnLst/>
            <a:rect l="l" t="t" r="r" b="b"/>
            <a:pathLst>
              <a:path w="40981" h="4480" extrusionOk="0">
                <a:moveTo>
                  <a:pt x="2125" y="1"/>
                </a:moveTo>
                <a:cubicBezTo>
                  <a:pt x="947" y="1"/>
                  <a:pt x="1" y="924"/>
                  <a:pt x="24" y="2102"/>
                </a:cubicBezTo>
                <a:cubicBezTo>
                  <a:pt x="1" y="3233"/>
                  <a:pt x="947" y="4179"/>
                  <a:pt x="2078" y="4179"/>
                </a:cubicBezTo>
                <a:lnTo>
                  <a:pt x="38879" y="4480"/>
                </a:lnTo>
                <a:cubicBezTo>
                  <a:pt x="40034" y="4480"/>
                  <a:pt x="40980" y="3533"/>
                  <a:pt x="40980" y="2379"/>
                </a:cubicBezTo>
                <a:cubicBezTo>
                  <a:pt x="40980" y="1247"/>
                  <a:pt x="40057" y="301"/>
                  <a:pt x="38926" y="301"/>
                </a:cubicBezTo>
                <a:lnTo>
                  <a:pt x="2125"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8"/>
          <p:cNvSpPr/>
          <p:nvPr/>
        </p:nvSpPr>
        <p:spPr>
          <a:xfrm>
            <a:off x="2650874" y="5800811"/>
            <a:ext cx="17747" cy="17751"/>
          </a:xfrm>
          <a:custGeom>
            <a:avLst/>
            <a:gdLst/>
            <a:ahLst/>
            <a:cxnLst/>
            <a:rect l="l" t="t" r="r" b="b"/>
            <a:pathLst>
              <a:path w="1617" h="1617" extrusionOk="0">
                <a:moveTo>
                  <a:pt x="809" y="0"/>
                </a:moveTo>
                <a:cubicBezTo>
                  <a:pt x="370" y="0"/>
                  <a:pt x="1" y="370"/>
                  <a:pt x="1" y="808"/>
                </a:cubicBezTo>
                <a:cubicBezTo>
                  <a:pt x="1" y="1270"/>
                  <a:pt x="370" y="1616"/>
                  <a:pt x="809" y="1616"/>
                </a:cubicBezTo>
                <a:cubicBezTo>
                  <a:pt x="1247" y="1616"/>
                  <a:pt x="1617" y="1270"/>
                  <a:pt x="1617" y="808"/>
                </a:cubicBezTo>
                <a:cubicBezTo>
                  <a:pt x="1617" y="370"/>
                  <a:pt x="1247" y="0"/>
                  <a:pt x="809"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8"/>
          <p:cNvSpPr/>
          <p:nvPr/>
        </p:nvSpPr>
        <p:spPr>
          <a:xfrm>
            <a:off x="2611855" y="5800811"/>
            <a:ext cx="17747" cy="17751"/>
          </a:xfrm>
          <a:custGeom>
            <a:avLst/>
            <a:gdLst/>
            <a:ahLst/>
            <a:cxnLst/>
            <a:rect l="l" t="t" r="r" b="b"/>
            <a:pathLst>
              <a:path w="1617" h="1617" extrusionOk="0">
                <a:moveTo>
                  <a:pt x="808" y="0"/>
                </a:moveTo>
                <a:cubicBezTo>
                  <a:pt x="347" y="0"/>
                  <a:pt x="0" y="370"/>
                  <a:pt x="0" y="808"/>
                </a:cubicBezTo>
                <a:cubicBezTo>
                  <a:pt x="0" y="1270"/>
                  <a:pt x="347" y="1616"/>
                  <a:pt x="808" y="1616"/>
                </a:cubicBezTo>
                <a:cubicBezTo>
                  <a:pt x="1247" y="1616"/>
                  <a:pt x="1616" y="1270"/>
                  <a:pt x="1616" y="808"/>
                </a:cubicBezTo>
                <a:cubicBezTo>
                  <a:pt x="1616" y="370"/>
                  <a:pt x="1247" y="0"/>
                  <a:pt x="808"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8"/>
          <p:cNvSpPr/>
          <p:nvPr/>
        </p:nvSpPr>
        <p:spPr>
          <a:xfrm>
            <a:off x="2558379" y="5837802"/>
            <a:ext cx="131009" cy="9397"/>
          </a:xfrm>
          <a:custGeom>
            <a:avLst/>
            <a:gdLst/>
            <a:ahLst/>
            <a:cxnLst/>
            <a:rect l="l" t="t" r="r" b="b"/>
            <a:pathLst>
              <a:path w="11937" h="856" extrusionOk="0">
                <a:moveTo>
                  <a:pt x="1" y="1"/>
                </a:moveTo>
                <a:lnTo>
                  <a:pt x="1" y="855"/>
                </a:lnTo>
                <a:lnTo>
                  <a:pt x="11937" y="855"/>
                </a:lnTo>
                <a:lnTo>
                  <a:pt x="11937"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8"/>
          <p:cNvSpPr/>
          <p:nvPr/>
        </p:nvSpPr>
        <p:spPr>
          <a:xfrm>
            <a:off x="2558379" y="5845409"/>
            <a:ext cx="41068" cy="37016"/>
          </a:xfrm>
          <a:custGeom>
            <a:avLst/>
            <a:gdLst/>
            <a:ahLst/>
            <a:cxnLst/>
            <a:rect l="l" t="t" r="r" b="b"/>
            <a:pathLst>
              <a:path w="3742" h="3372" extrusionOk="0">
                <a:moveTo>
                  <a:pt x="3741" y="1"/>
                </a:moveTo>
                <a:lnTo>
                  <a:pt x="1" y="24"/>
                </a:lnTo>
                <a:cubicBezTo>
                  <a:pt x="24" y="947"/>
                  <a:pt x="440" y="1801"/>
                  <a:pt x="1109" y="2402"/>
                </a:cubicBezTo>
                <a:cubicBezTo>
                  <a:pt x="1848" y="3025"/>
                  <a:pt x="2771" y="3371"/>
                  <a:pt x="3741" y="3371"/>
                </a:cubicBezTo>
                <a:lnTo>
                  <a:pt x="3741"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8"/>
          <p:cNvSpPr/>
          <p:nvPr/>
        </p:nvSpPr>
        <p:spPr>
          <a:xfrm>
            <a:off x="2595380" y="5844652"/>
            <a:ext cx="40048" cy="37521"/>
          </a:xfrm>
          <a:custGeom>
            <a:avLst/>
            <a:gdLst/>
            <a:ahLst/>
            <a:cxnLst/>
            <a:rect l="l" t="t" r="r" b="b"/>
            <a:pathLst>
              <a:path w="3649" h="3418" extrusionOk="0">
                <a:moveTo>
                  <a:pt x="1" y="0"/>
                </a:moveTo>
                <a:lnTo>
                  <a:pt x="1" y="3417"/>
                </a:lnTo>
                <a:lnTo>
                  <a:pt x="3648" y="3417"/>
                </a:lnTo>
                <a:lnTo>
                  <a:pt x="3648"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8"/>
          <p:cNvSpPr/>
          <p:nvPr/>
        </p:nvSpPr>
        <p:spPr>
          <a:xfrm>
            <a:off x="3584670" y="5770395"/>
            <a:ext cx="63106" cy="40562"/>
          </a:xfrm>
          <a:custGeom>
            <a:avLst/>
            <a:gdLst/>
            <a:ahLst/>
            <a:cxnLst/>
            <a:rect l="l" t="t" r="r" b="b"/>
            <a:pathLst>
              <a:path w="5750" h="3695" extrusionOk="0">
                <a:moveTo>
                  <a:pt x="4872" y="855"/>
                </a:moveTo>
                <a:cubicBezTo>
                  <a:pt x="4826" y="1940"/>
                  <a:pt x="3949" y="2794"/>
                  <a:pt x="2864" y="2794"/>
                </a:cubicBezTo>
                <a:cubicBezTo>
                  <a:pt x="1802" y="2794"/>
                  <a:pt x="901" y="1940"/>
                  <a:pt x="855" y="855"/>
                </a:cubicBezTo>
                <a:close/>
                <a:moveTo>
                  <a:pt x="1" y="1"/>
                </a:moveTo>
                <a:lnTo>
                  <a:pt x="1" y="832"/>
                </a:lnTo>
                <a:cubicBezTo>
                  <a:pt x="1" y="2425"/>
                  <a:pt x="1294" y="3695"/>
                  <a:pt x="2864" y="3695"/>
                </a:cubicBezTo>
                <a:cubicBezTo>
                  <a:pt x="4457" y="3695"/>
                  <a:pt x="5727" y="2402"/>
                  <a:pt x="5750" y="832"/>
                </a:cubicBezTo>
                <a:lnTo>
                  <a:pt x="5750"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8"/>
          <p:cNvSpPr/>
          <p:nvPr/>
        </p:nvSpPr>
        <p:spPr>
          <a:xfrm>
            <a:off x="3642964" y="5770395"/>
            <a:ext cx="63095" cy="43603"/>
          </a:xfrm>
          <a:custGeom>
            <a:avLst/>
            <a:gdLst/>
            <a:ahLst/>
            <a:cxnLst/>
            <a:rect l="l" t="t" r="r" b="b"/>
            <a:pathLst>
              <a:path w="5749" h="3972" extrusionOk="0">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8"/>
          <p:cNvSpPr/>
          <p:nvPr/>
        </p:nvSpPr>
        <p:spPr>
          <a:xfrm>
            <a:off x="3063672" y="5865178"/>
            <a:ext cx="274177" cy="128832"/>
          </a:xfrm>
          <a:custGeom>
            <a:avLst/>
            <a:gdLst/>
            <a:ahLst/>
            <a:cxnLst/>
            <a:rect l="l" t="t" r="r" b="b"/>
            <a:pathLst>
              <a:path w="24982" h="11736" extrusionOk="0">
                <a:moveTo>
                  <a:pt x="324" y="0"/>
                </a:moveTo>
                <a:lnTo>
                  <a:pt x="1" y="2471"/>
                </a:lnTo>
                <a:cubicBezTo>
                  <a:pt x="1" y="6118"/>
                  <a:pt x="1571" y="8727"/>
                  <a:pt x="4041" y="10413"/>
                </a:cubicBezTo>
                <a:cubicBezTo>
                  <a:pt x="5820" y="11617"/>
                  <a:pt x="8089" y="11736"/>
                  <a:pt x="10598" y="11736"/>
                </a:cubicBezTo>
                <a:cubicBezTo>
                  <a:pt x="11216" y="11736"/>
                  <a:pt x="11848" y="11729"/>
                  <a:pt x="12491" y="11729"/>
                </a:cubicBezTo>
                <a:cubicBezTo>
                  <a:pt x="13134" y="11729"/>
                  <a:pt x="13765" y="11736"/>
                  <a:pt x="14382" y="11736"/>
                </a:cubicBezTo>
                <a:cubicBezTo>
                  <a:pt x="16886" y="11736"/>
                  <a:pt x="19144" y="11617"/>
                  <a:pt x="20941" y="10413"/>
                </a:cubicBezTo>
                <a:cubicBezTo>
                  <a:pt x="23411" y="8750"/>
                  <a:pt x="24981" y="6118"/>
                  <a:pt x="24981" y="2471"/>
                </a:cubicBezTo>
                <a:lnTo>
                  <a:pt x="24681"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8"/>
          <p:cNvSpPr/>
          <p:nvPr/>
        </p:nvSpPr>
        <p:spPr>
          <a:xfrm>
            <a:off x="3209378" y="5865178"/>
            <a:ext cx="11" cy="11"/>
          </a:xfrm>
          <a:custGeom>
            <a:avLst/>
            <a:gdLst/>
            <a:ahLst/>
            <a:cxnLst/>
            <a:rect l="l" t="t" r="r" b="b"/>
            <a:pathLst>
              <a:path w="1" h="1" extrusionOk="0">
                <a:moveTo>
                  <a:pt x="1" y="0"/>
                </a:moveTo>
                <a:lnTo>
                  <a:pt x="1"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8"/>
          <p:cNvSpPr/>
          <p:nvPr/>
        </p:nvSpPr>
        <p:spPr>
          <a:xfrm>
            <a:off x="3066964" y="5622144"/>
            <a:ext cx="267329" cy="243064"/>
          </a:xfrm>
          <a:custGeom>
            <a:avLst/>
            <a:gdLst/>
            <a:ahLst/>
            <a:cxnLst/>
            <a:rect l="l" t="t" r="r" b="b"/>
            <a:pathLst>
              <a:path w="24358" h="22142" extrusionOk="0">
                <a:moveTo>
                  <a:pt x="12237" y="1"/>
                </a:moveTo>
                <a:cubicBezTo>
                  <a:pt x="7250" y="1"/>
                  <a:pt x="3164" y="901"/>
                  <a:pt x="2702" y="2079"/>
                </a:cubicBezTo>
                <a:lnTo>
                  <a:pt x="1" y="22141"/>
                </a:lnTo>
                <a:lnTo>
                  <a:pt x="24358" y="22141"/>
                </a:lnTo>
                <a:lnTo>
                  <a:pt x="21749" y="2079"/>
                </a:lnTo>
                <a:cubicBezTo>
                  <a:pt x="21310" y="924"/>
                  <a:pt x="17224" y="1"/>
                  <a:pt x="1223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8"/>
          <p:cNvSpPr/>
          <p:nvPr/>
        </p:nvSpPr>
        <p:spPr>
          <a:xfrm>
            <a:off x="3199500" y="5636589"/>
            <a:ext cx="15716" cy="4830"/>
          </a:xfrm>
          <a:custGeom>
            <a:avLst/>
            <a:gdLst/>
            <a:ahLst/>
            <a:cxnLst/>
            <a:rect l="l" t="t" r="r" b="b"/>
            <a:pathLst>
              <a:path w="1432" h="440" extrusionOk="0">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8"/>
          <p:cNvSpPr/>
          <p:nvPr/>
        </p:nvSpPr>
        <p:spPr>
          <a:xfrm>
            <a:off x="3220277" y="5643691"/>
            <a:ext cx="15727" cy="4819"/>
          </a:xfrm>
          <a:custGeom>
            <a:avLst/>
            <a:gdLst/>
            <a:ahLst/>
            <a:cxnLst/>
            <a:rect l="l" t="t" r="r" b="b"/>
            <a:pathLst>
              <a:path w="1433" h="439" extrusionOk="0">
                <a:moveTo>
                  <a:pt x="716" y="0"/>
                </a:moveTo>
                <a:cubicBezTo>
                  <a:pt x="324" y="0"/>
                  <a:pt x="1" y="93"/>
                  <a:pt x="1" y="208"/>
                </a:cubicBezTo>
                <a:cubicBezTo>
                  <a:pt x="1" y="347"/>
                  <a:pt x="324" y="439"/>
                  <a:pt x="716" y="439"/>
                </a:cubicBezTo>
                <a:cubicBezTo>
                  <a:pt x="1109" y="439"/>
                  <a:pt x="1432" y="347"/>
                  <a:pt x="1432" y="208"/>
                </a:cubicBezTo>
                <a:cubicBezTo>
                  <a:pt x="1432" y="93"/>
                  <a:pt x="1109" y="0"/>
                  <a:pt x="71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8"/>
          <p:cNvSpPr/>
          <p:nvPr/>
        </p:nvSpPr>
        <p:spPr>
          <a:xfrm>
            <a:off x="3178722" y="5643691"/>
            <a:ext cx="15716" cy="4819"/>
          </a:xfrm>
          <a:custGeom>
            <a:avLst/>
            <a:gdLst/>
            <a:ahLst/>
            <a:cxnLst/>
            <a:rect l="l" t="t" r="r" b="b"/>
            <a:pathLst>
              <a:path w="1432" h="439" extrusionOk="0">
                <a:moveTo>
                  <a:pt x="716" y="0"/>
                </a:moveTo>
                <a:cubicBezTo>
                  <a:pt x="324" y="0"/>
                  <a:pt x="0" y="93"/>
                  <a:pt x="0" y="208"/>
                </a:cubicBezTo>
                <a:cubicBezTo>
                  <a:pt x="0" y="347"/>
                  <a:pt x="324" y="439"/>
                  <a:pt x="716" y="439"/>
                </a:cubicBezTo>
                <a:cubicBezTo>
                  <a:pt x="1109" y="439"/>
                  <a:pt x="1432" y="347"/>
                  <a:pt x="1432" y="208"/>
                </a:cubicBezTo>
                <a:cubicBezTo>
                  <a:pt x="1432" y="93"/>
                  <a:pt x="1109" y="0"/>
                  <a:pt x="71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8"/>
          <p:cNvSpPr/>
          <p:nvPr/>
        </p:nvSpPr>
        <p:spPr>
          <a:xfrm>
            <a:off x="3199500" y="5651287"/>
            <a:ext cx="15716" cy="4830"/>
          </a:xfrm>
          <a:custGeom>
            <a:avLst/>
            <a:gdLst/>
            <a:ahLst/>
            <a:cxnLst/>
            <a:rect l="l" t="t" r="r" b="b"/>
            <a:pathLst>
              <a:path w="1432" h="440" extrusionOk="0">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8"/>
          <p:cNvSpPr/>
          <p:nvPr/>
        </p:nvSpPr>
        <p:spPr>
          <a:xfrm>
            <a:off x="3203297" y="5749594"/>
            <a:ext cx="73500" cy="28168"/>
          </a:xfrm>
          <a:custGeom>
            <a:avLst/>
            <a:gdLst/>
            <a:ahLst/>
            <a:cxnLst/>
            <a:rect l="l" t="t" r="r" b="b"/>
            <a:pathLst>
              <a:path w="6697" h="2566" extrusionOk="0">
                <a:moveTo>
                  <a:pt x="1260" y="0"/>
                </a:moveTo>
                <a:cubicBezTo>
                  <a:pt x="921" y="0"/>
                  <a:pt x="606" y="135"/>
                  <a:pt x="370" y="349"/>
                </a:cubicBezTo>
                <a:cubicBezTo>
                  <a:pt x="116" y="580"/>
                  <a:pt x="1" y="1873"/>
                  <a:pt x="1" y="2311"/>
                </a:cubicBezTo>
                <a:lnTo>
                  <a:pt x="1" y="2565"/>
                </a:lnTo>
                <a:lnTo>
                  <a:pt x="2587" y="2565"/>
                </a:lnTo>
                <a:lnTo>
                  <a:pt x="2748" y="2081"/>
                </a:lnTo>
                <a:lnTo>
                  <a:pt x="2956" y="2565"/>
                </a:lnTo>
                <a:lnTo>
                  <a:pt x="5149" y="2565"/>
                </a:lnTo>
                <a:lnTo>
                  <a:pt x="5311" y="1919"/>
                </a:lnTo>
                <a:lnTo>
                  <a:pt x="5403" y="2565"/>
                </a:lnTo>
                <a:lnTo>
                  <a:pt x="6696" y="2565"/>
                </a:lnTo>
                <a:lnTo>
                  <a:pt x="6696" y="2311"/>
                </a:lnTo>
                <a:cubicBezTo>
                  <a:pt x="6696" y="1873"/>
                  <a:pt x="6581" y="580"/>
                  <a:pt x="6327" y="349"/>
                </a:cubicBezTo>
                <a:cubicBezTo>
                  <a:pt x="6091" y="135"/>
                  <a:pt x="5776" y="0"/>
                  <a:pt x="5437" y="0"/>
                </a:cubicBezTo>
                <a:cubicBezTo>
                  <a:pt x="5410" y="0"/>
                  <a:pt x="5384" y="1"/>
                  <a:pt x="5357" y="3"/>
                </a:cubicBezTo>
                <a:lnTo>
                  <a:pt x="1340" y="3"/>
                </a:lnTo>
                <a:cubicBezTo>
                  <a:pt x="1313" y="1"/>
                  <a:pt x="1286" y="0"/>
                  <a:pt x="1260"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8"/>
          <p:cNvSpPr/>
          <p:nvPr/>
        </p:nvSpPr>
        <p:spPr>
          <a:xfrm>
            <a:off x="3243338" y="5725226"/>
            <a:ext cx="29654" cy="14271"/>
          </a:xfrm>
          <a:custGeom>
            <a:avLst/>
            <a:gdLst/>
            <a:ahLst/>
            <a:cxnLst/>
            <a:rect l="l" t="t" r="r" b="b"/>
            <a:pathLst>
              <a:path w="2702" h="1300" extrusionOk="0">
                <a:moveTo>
                  <a:pt x="1360" y="1"/>
                </a:moveTo>
                <a:cubicBezTo>
                  <a:pt x="705" y="1"/>
                  <a:pt x="47" y="433"/>
                  <a:pt x="1" y="1299"/>
                </a:cubicBezTo>
                <a:lnTo>
                  <a:pt x="878" y="1299"/>
                </a:lnTo>
                <a:cubicBezTo>
                  <a:pt x="901" y="999"/>
                  <a:pt x="1132" y="849"/>
                  <a:pt x="1363" y="849"/>
                </a:cubicBezTo>
                <a:cubicBezTo>
                  <a:pt x="1594" y="849"/>
                  <a:pt x="1824"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8"/>
          <p:cNvSpPr/>
          <p:nvPr/>
        </p:nvSpPr>
        <p:spPr>
          <a:xfrm>
            <a:off x="3206590" y="5725226"/>
            <a:ext cx="29665" cy="14271"/>
          </a:xfrm>
          <a:custGeom>
            <a:avLst/>
            <a:gdLst/>
            <a:ahLst/>
            <a:cxnLst/>
            <a:rect l="l" t="t" r="r" b="b"/>
            <a:pathLst>
              <a:path w="2703" h="1300" extrusionOk="0">
                <a:moveTo>
                  <a:pt x="1360" y="1"/>
                </a:moveTo>
                <a:cubicBezTo>
                  <a:pt x="705" y="1"/>
                  <a:pt x="47" y="433"/>
                  <a:pt x="1" y="1299"/>
                </a:cubicBezTo>
                <a:lnTo>
                  <a:pt x="878" y="1299"/>
                </a:lnTo>
                <a:cubicBezTo>
                  <a:pt x="901" y="999"/>
                  <a:pt x="1132" y="849"/>
                  <a:pt x="1363" y="849"/>
                </a:cubicBezTo>
                <a:cubicBezTo>
                  <a:pt x="1594" y="849"/>
                  <a:pt x="1825"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8" name="Google Shape;3488;p138"/>
          <p:cNvPicPr preferRelativeResize="0"/>
          <p:nvPr/>
        </p:nvPicPr>
        <p:blipFill>
          <a:blip r:embed="rId3">
            <a:alphaModFix/>
          </a:blip>
          <a:stretch>
            <a:fillRect/>
          </a:stretch>
        </p:blipFill>
        <p:spPr>
          <a:xfrm>
            <a:off x="761950" y="1629175"/>
            <a:ext cx="3580201" cy="1790100"/>
          </a:xfrm>
          <a:prstGeom prst="rect">
            <a:avLst/>
          </a:prstGeom>
          <a:noFill/>
          <a:ln>
            <a:noFill/>
          </a:ln>
        </p:spPr>
      </p:pic>
      <p:pic>
        <p:nvPicPr>
          <p:cNvPr id="3489" name="Google Shape;3489;p138"/>
          <p:cNvPicPr preferRelativeResize="0"/>
          <p:nvPr/>
        </p:nvPicPr>
        <p:blipFill>
          <a:blip r:embed="rId4">
            <a:alphaModFix/>
          </a:blip>
          <a:stretch>
            <a:fillRect/>
          </a:stretch>
        </p:blipFill>
        <p:spPr>
          <a:xfrm>
            <a:off x="4639650" y="1629174"/>
            <a:ext cx="3420600" cy="1790112"/>
          </a:xfrm>
          <a:prstGeom prst="rect">
            <a:avLst/>
          </a:prstGeom>
          <a:noFill/>
          <a:ln>
            <a:noFill/>
          </a:ln>
        </p:spPr>
      </p:pic>
      <p:sp>
        <p:nvSpPr>
          <p:cNvPr id="3490" name="Google Shape;3490;p138"/>
          <p:cNvSpPr txBox="1"/>
          <p:nvPr/>
        </p:nvSpPr>
        <p:spPr>
          <a:xfrm>
            <a:off x="761950" y="3626875"/>
            <a:ext cx="35802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500"/>
              </a:spcAft>
              <a:buNone/>
            </a:pPr>
            <a:r>
              <a:rPr lang="en" b="1" u="sng">
                <a:solidFill>
                  <a:schemeClr val="hlink"/>
                </a:solidFill>
                <a:latin typeface="Google Sans"/>
                <a:ea typeface="Google Sans"/>
                <a:cs typeface="Google Sans"/>
                <a:sym typeface="Google Sans"/>
                <a:hlinkClick r:id="rId5"/>
              </a:rPr>
              <a:t>GIF Banners</a:t>
            </a:r>
            <a:endParaRPr sz="1200">
              <a:solidFill>
                <a:srgbClr val="3C4043"/>
              </a:solidFill>
              <a:latin typeface="Google Sans"/>
              <a:ea typeface="Google Sans"/>
              <a:cs typeface="Google Sans"/>
              <a:sym typeface="Google Sans"/>
            </a:endParaRPr>
          </a:p>
        </p:txBody>
      </p:sp>
      <p:sp>
        <p:nvSpPr>
          <p:cNvPr id="3491" name="Google Shape;3491;p138"/>
          <p:cNvSpPr txBox="1"/>
          <p:nvPr/>
        </p:nvSpPr>
        <p:spPr>
          <a:xfrm>
            <a:off x="4559850" y="3626875"/>
            <a:ext cx="35802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500"/>
              </a:spcAft>
              <a:buNone/>
            </a:pPr>
            <a:r>
              <a:rPr lang="en" b="1" u="sng">
                <a:solidFill>
                  <a:schemeClr val="hlink"/>
                </a:solidFill>
                <a:latin typeface="Google Sans"/>
                <a:ea typeface="Google Sans"/>
                <a:cs typeface="Google Sans"/>
                <a:sym typeface="Google Sans"/>
                <a:hlinkClick r:id="rId5"/>
              </a:rPr>
              <a:t>Event Banner Templates</a:t>
            </a:r>
            <a:endParaRPr sz="1200">
              <a:solidFill>
                <a:srgbClr val="3C4043"/>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sp>
        <p:nvSpPr>
          <p:cNvPr id="3496" name="Google Shape;3496;p139"/>
          <p:cNvSpPr txBox="1">
            <a:spLocks noGrp="1"/>
          </p:cNvSpPr>
          <p:nvPr>
            <p:ph type="body" idx="4294967295"/>
          </p:nvPr>
        </p:nvSpPr>
        <p:spPr>
          <a:xfrm>
            <a:off x="5257800" y="5710325"/>
            <a:ext cx="3124200" cy="2647800"/>
          </a:xfrm>
          <a:prstGeom prst="rect">
            <a:avLst/>
          </a:prstGeom>
          <a:noFill/>
        </p:spPr>
        <p:txBody>
          <a:bodyPr spcFirstLastPara="1" wrap="square" lIns="0" tIns="0" rIns="228600" bIns="0" anchor="t" anchorCtr="0">
            <a:noAutofit/>
          </a:bodyPr>
          <a:lstStyle/>
          <a:p>
            <a:pPr marL="457200" lvl="0" indent="-298450" algn="l" rtl="0">
              <a:spcBef>
                <a:spcPts val="0"/>
              </a:spcBef>
              <a:spcAft>
                <a:spcPts val="0"/>
              </a:spcAft>
              <a:buClr>
                <a:srgbClr val="3C4043"/>
              </a:buClr>
              <a:buSzPts val="1100"/>
              <a:buChar char="●"/>
            </a:pPr>
            <a:r>
              <a:rPr lang="en">
                <a:solidFill>
                  <a:srgbClr val="3C4043"/>
                </a:solidFill>
              </a:rPr>
              <a:t>Free access to Qwiklabs hands-on labs, a $70+ value</a:t>
            </a:r>
            <a:endParaRPr>
              <a:solidFill>
                <a:srgbClr val="3C4043"/>
              </a:solidFill>
            </a:endParaRPr>
          </a:p>
          <a:p>
            <a:pPr marL="457200" lvl="0" indent="-298450" algn="l" rtl="0">
              <a:spcBef>
                <a:spcPts val="1000"/>
              </a:spcBef>
              <a:spcAft>
                <a:spcPts val="0"/>
              </a:spcAft>
              <a:buClr>
                <a:srgbClr val="3C4043"/>
              </a:buClr>
              <a:buSzPts val="1100"/>
              <a:buChar char="●"/>
            </a:pPr>
            <a:r>
              <a:rPr lang="en">
                <a:solidFill>
                  <a:srgbClr val="3C4043"/>
                </a:solidFill>
              </a:rPr>
              <a:t>Earn Google Cloud badges to show your skills and expertise</a:t>
            </a:r>
            <a:endParaRPr>
              <a:solidFill>
                <a:srgbClr val="3C4043"/>
              </a:solidFill>
            </a:endParaRPr>
          </a:p>
          <a:p>
            <a:pPr marL="457200" lvl="0" indent="-298450" algn="l" rtl="0">
              <a:spcBef>
                <a:spcPts val="1000"/>
              </a:spcBef>
              <a:spcAft>
                <a:spcPts val="0"/>
              </a:spcAft>
              <a:buClr>
                <a:srgbClr val="3C4043"/>
              </a:buClr>
              <a:buSzPts val="1100"/>
              <a:buChar char="●"/>
            </a:pPr>
            <a:r>
              <a:rPr lang="en">
                <a:solidFill>
                  <a:srgbClr val="3C4043"/>
                </a:solidFill>
              </a:rPr>
              <a:t>No need to register with a credit card</a:t>
            </a:r>
            <a:endParaRPr>
              <a:solidFill>
                <a:srgbClr val="3C4043"/>
              </a:solidFill>
            </a:endParaRPr>
          </a:p>
          <a:p>
            <a:pPr marL="0" lvl="0" indent="0" algn="l" rtl="0">
              <a:spcBef>
                <a:spcPts val="1000"/>
              </a:spcBef>
              <a:spcAft>
                <a:spcPts val="1000"/>
              </a:spcAft>
              <a:buNone/>
            </a:pPr>
            <a:r>
              <a:rPr lang="en">
                <a:solidFill>
                  <a:srgbClr val="3C4043"/>
                </a:solidFill>
              </a:rPr>
              <a:t>Need assistance? Email support@qwiklabs.com anytime. </a:t>
            </a:r>
            <a:endParaRPr>
              <a:solidFill>
                <a:srgbClr val="3C4043"/>
              </a:solidFill>
            </a:endParaRPr>
          </a:p>
        </p:txBody>
      </p:sp>
      <p:sp>
        <p:nvSpPr>
          <p:cNvPr id="3497" name="Google Shape;3497;p139"/>
          <p:cNvSpPr txBox="1"/>
          <p:nvPr/>
        </p:nvSpPr>
        <p:spPr>
          <a:xfrm>
            <a:off x="761950" y="861680"/>
            <a:ext cx="5653200" cy="352200"/>
          </a:xfrm>
          <a:prstGeom prst="rect">
            <a:avLst/>
          </a:prstGeom>
          <a:noFill/>
          <a:ln>
            <a:noFill/>
          </a:ln>
        </p:spPr>
        <p:txBody>
          <a:bodyPr spcFirstLastPara="1" wrap="square" lIns="0" tIns="0" rIns="228600" bIns="0" anchor="t" anchorCtr="0">
            <a:noAutofit/>
          </a:bodyPr>
          <a:lstStyle/>
          <a:p>
            <a:pPr marL="0" lvl="0" indent="0" algn="l" rtl="0">
              <a:spcBef>
                <a:spcPts val="0"/>
              </a:spcBef>
              <a:spcAft>
                <a:spcPts val="0"/>
              </a:spcAft>
              <a:buNone/>
            </a:pPr>
            <a:r>
              <a:rPr lang="en" sz="2400">
                <a:solidFill>
                  <a:srgbClr val="3C4043"/>
                </a:solidFill>
                <a:latin typeface="Google Sans Medium"/>
                <a:ea typeface="Google Sans Medium"/>
                <a:cs typeface="Google Sans Medium"/>
                <a:sym typeface="Google Sans Medium"/>
              </a:rPr>
              <a:t>Digital Assets</a:t>
            </a:r>
            <a:endParaRPr sz="2400">
              <a:solidFill>
                <a:srgbClr val="3C4043"/>
              </a:solidFill>
              <a:latin typeface="Google Sans Medium"/>
              <a:ea typeface="Google Sans Medium"/>
              <a:cs typeface="Google Sans Medium"/>
              <a:sym typeface="Google Sans Medium"/>
            </a:endParaRPr>
          </a:p>
        </p:txBody>
      </p:sp>
      <p:sp>
        <p:nvSpPr>
          <p:cNvPr id="3498" name="Google Shape;3498;p139"/>
          <p:cNvSpPr/>
          <p:nvPr/>
        </p:nvSpPr>
        <p:spPr>
          <a:xfrm>
            <a:off x="2112127" y="5720305"/>
            <a:ext cx="84892" cy="170063"/>
          </a:xfrm>
          <a:custGeom>
            <a:avLst/>
            <a:gdLst/>
            <a:ahLst/>
            <a:cxnLst/>
            <a:rect l="l" t="t" r="r" b="b"/>
            <a:pathLst>
              <a:path w="7735" h="15492" extrusionOk="0">
                <a:moveTo>
                  <a:pt x="1" y="0"/>
                </a:moveTo>
                <a:lnTo>
                  <a:pt x="1" y="2886"/>
                </a:lnTo>
                <a:cubicBezTo>
                  <a:pt x="2679" y="2886"/>
                  <a:pt x="4849" y="5056"/>
                  <a:pt x="4849" y="7758"/>
                </a:cubicBezTo>
                <a:cubicBezTo>
                  <a:pt x="4849" y="10436"/>
                  <a:pt x="2679" y="12606"/>
                  <a:pt x="1" y="12606"/>
                </a:cubicBezTo>
                <a:lnTo>
                  <a:pt x="1" y="15492"/>
                </a:lnTo>
                <a:cubicBezTo>
                  <a:pt x="4272" y="15492"/>
                  <a:pt x="7735" y="12029"/>
                  <a:pt x="7735" y="7758"/>
                </a:cubicBezTo>
                <a:cubicBezTo>
                  <a:pt x="7735" y="3463"/>
                  <a:pt x="4272" y="0"/>
                  <a:pt x="1"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9"/>
          <p:cNvSpPr/>
          <p:nvPr/>
        </p:nvSpPr>
        <p:spPr>
          <a:xfrm>
            <a:off x="1906359" y="5671897"/>
            <a:ext cx="223495" cy="308193"/>
          </a:xfrm>
          <a:custGeom>
            <a:avLst/>
            <a:gdLst/>
            <a:ahLst/>
            <a:cxnLst/>
            <a:rect l="l" t="t" r="r" b="b"/>
            <a:pathLst>
              <a:path w="20364" h="28075" extrusionOk="0">
                <a:moveTo>
                  <a:pt x="1" y="1"/>
                </a:moveTo>
                <a:lnTo>
                  <a:pt x="1" y="22372"/>
                </a:lnTo>
                <a:cubicBezTo>
                  <a:pt x="1" y="25512"/>
                  <a:pt x="2540" y="28075"/>
                  <a:pt x="5703" y="28075"/>
                </a:cubicBezTo>
                <a:lnTo>
                  <a:pt x="14684" y="28075"/>
                </a:lnTo>
                <a:cubicBezTo>
                  <a:pt x="17824" y="28075"/>
                  <a:pt x="20364" y="25512"/>
                  <a:pt x="20364" y="22372"/>
                </a:cubicBezTo>
                <a:lnTo>
                  <a:pt x="20364" y="1"/>
                </a:ln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9"/>
          <p:cNvSpPr/>
          <p:nvPr/>
        </p:nvSpPr>
        <p:spPr>
          <a:xfrm>
            <a:off x="1962370" y="5860949"/>
            <a:ext cx="21544" cy="21560"/>
          </a:xfrm>
          <a:custGeom>
            <a:avLst/>
            <a:gdLst/>
            <a:ahLst/>
            <a:cxnLst/>
            <a:rect l="l" t="t" r="r" b="b"/>
            <a:pathLst>
              <a:path w="1963" h="1964" extrusionOk="0">
                <a:moveTo>
                  <a:pt x="970" y="1"/>
                </a:moveTo>
                <a:cubicBezTo>
                  <a:pt x="439" y="1"/>
                  <a:pt x="0" y="439"/>
                  <a:pt x="0" y="970"/>
                </a:cubicBezTo>
                <a:cubicBezTo>
                  <a:pt x="0"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9"/>
          <p:cNvSpPr/>
          <p:nvPr/>
        </p:nvSpPr>
        <p:spPr>
          <a:xfrm>
            <a:off x="1925622" y="5860949"/>
            <a:ext cx="21544" cy="21560"/>
          </a:xfrm>
          <a:custGeom>
            <a:avLst/>
            <a:gdLst/>
            <a:ahLst/>
            <a:cxnLst/>
            <a:rect l="l" t="t" r="r" b="b"/>
            <a:pathLst>
              <a:path w="1963" h="1964" extrusionOk="0">
                <a:moveTo>
                  <a:pt x="970" y="1"/>
                </a:moveTo>
                <a:cubicBezTo>
                  <a:pt x="439" y="1"/>
                  <a:pt x="1" y="439"/>
                  <a:pt x="1" y="970"/>
                </a:cubicBezTo>
                <a:cubicBezTo>
                  <a:pt x="1"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9"/>
          <p:cNvSpPr/>
          <p:nvPr/>
        </p:nvSpPr>
        <p:spPr>
          <a:xfrm>
            <a:off x="1886350" y="5756034"/>
            <a:ext cx="173822" cy="149799"/>
          </a:xfrm>
          <a:custGeom>
            <a:avLst/>
            <a:gdLst/>
            <a:ahLst/>
            <a:cxnLst/>
            <a:rect l="l" t="t" r="r" b="b"/>
            <a:pathLst>
              <a:path w="15838" h="13646" extrusionOk="0">
                <a:moveTo>
                  <a:pt x="14891" y="1"/>
                </a:moveTo>
                <a:lnTo>
                  <a:pt x="14891" y="4526"/>
                </a:lnTo>
                <a:cubicBezTo>
                  <a:pt x="14891" y="4895"/>
                  <a:pt x="14891" y="5311"/>
                  <a:pt x="14891" y="5726"/>
                </a:cubicBezTo>
                <a:cubicBezTo>
                  <a:pt x="14937" y="7735"/>
                  <a:pt x="14984" y="10020"/>
                  <a:pt x="13598" y="11406"/>
                </a:cubicBezTo>
                <a:cubicBezTo>
                  <a:pt x="12698" y="12329"/>
                  <a:pt x="11290" y="12791"/>
                  <a:pt x="9281" y="12791"/>
                </a:cubicBezTo>
                <a:lnTo>
                  <a:pt x="0" y="12791"/>
                </a:lnTo>
                <a:lnTo>
                  <a:pt x="0" y="13645"/>
                </a:lnTo>
                <a:lnTo>
                  <a:pt x="9281" y="13645"/>
                </a:lnTo>
                <a:cubicBezTo>
                  <a:pt x="11544" y="13645"/>
                  <a:pt x="13160" y="13114"/>
                  <a:pt x="14222" y="12006"/>
                </a:cubicBezTo>
                <a:cubicBezTo>
                  <a:pt x="15838" y="10344"/>
                  <a:pt x="15792" y="7781"/>
                  <a:pt x="15769" y="5703"/>
                </a:cubicBezTo>
                <a:lnTo>
                  <a:pt x="15769" y="4526"/>
                </a:lnTo>
                <a:lnTo>
                  <a:pt x="1576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9"/>
          <p:cNvSpPr/>
          <p:nvPr/>
        </p:nvSpPr>
        <p:spPr>
          <a:xfrm>
            <a:off x="2038642" y="5752741"/>
            <a:ext cx="31180" cy="9638"/>
          </a:xfrm>
          <a:custGeom>
            <a:avLst/>
            <a:gdLst/>
            <a:ahLst/>
            <a:cxnLst/>
            <a:rect l="l" t="t" r="r" b="b"/>
            <a:pathLst>
              <a:path w="2841" h="878" extrusionOk="0">
                <a:moveTo>
                  <a:pt x="0" y="0"/>
                </a:moveTo>
                <a:lnTo>
                  <a:pt x="0" y="878"/>
                </a:lnTo>
                <a:lnTo>
                  <a:pt x="2840" y="878"/>
                </a:lnTo>
                <a:lnTo>
                  <a:pt x="2840"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9"/>
          <p:cNvSpPr/>
          <p:nvPr/>
        </p:nvSpPr>
        <p:spPr>
          <a:xfrm>
            <a:off x="3610014" y="5613022"/>
            <a:ext cx="244775" cy="369020"/>
          </a:xfrm>
          <a:custGeom>
            <a:avLst/>
            <a:gdLst/>
            <a:ahLst/>
            <a:cxnLst/>
            <a:rect l="l" t="t" r="r" b="b"/>
            <a:pathLst>
              <a:path w="22303" h="33616" extrusionOk="0">
                <a:moveTo>
                  <a:pt x="2402" y="1"/>
                </a:moveTo>
                <a:cubicBezTo>
                  <a:pt x="1063" y="1"/>
                  <a:pt x="1" y="1063"/>
                  <a:pt x="1" y="2402"/>
                </a:cubicBezTo>
                <a:lnTo>
                  <a:pt x="1" y="31191"/>
                </a:lnTo>
                <a:cubicBezTo>
                  <a:pt x="1" y="32530"/>
                  <a:pt x="1063" y="33616"/>
                  <a:pt x="2402" y="33616"/>
                </a:cubicBezTo>
                <a:lnTo>
                  <a:pt x="19879" y="33616"/>
                </a:lnTo>
                <a:cubicBezTo>
                  <a:pt x="21218" y="33616"/>
                  <a:pt x="22303" y="32530"/>
                  <a:pt x="22303" y="31191"/>
                </a:cubicBezTo>
                <a:lnTo>
                  <a:pt x="22303" y="2402"/>
                </a:lnTo>
                <a:cubicBezTo>
                  <a:pt x="22303" y="1063"/>
                  <a:pt x="21218" y="1"/>
                  <a:pt x="19879"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9"/>
          <p:cNvSpPr/>
          <p:nvPr/>
        </p:nvSpPr>
        <p:spPr>
          <a:xfrm>
            <a:off x="3610014" y="5633801"/>
            <a:ext cx="192073" cy="313770"/>
          </a:xfrm>
          <a:custGeom>
            <a:avLst/>
            <a:gdLst/>
            <a:ahLst/>
            <a:cxnLst/>
            <a:rect l="l" t="t" r="r" b="b"/>
            <a:pathLst>
              <a:path w="17501" h="28583" extrusionOk="0">
                <a:moveTo>
                  <a:pt x="1" y="1"/>
                </a:moveTo>
                <a:lnTo>
                  <a:pt x="1" y="28583"/>
                </a:lnTo>
                <a:lnTo>
                  <a:pt x="15492" y="28583"/>
                </a:lnTo>
                <a:cubicBezTo>
                  <a:pt x="16600" y="28583"/>
                  <a:pt x="17501" y="27682"/>
                  <a:pt x="17501" y="26574"/>
                </a:cubicBezTo>
                <a:lnTo>
                  <a:pt x="17501" y="2032"/>
                </a:lnTo>
                <a:cubicBezTo>
                  <a:pt x="17501" y="901"/>
                  <a:pt x="16600" y="1"/>
                  <a:pt x="15492"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9"/>
          <p:cNvSpPr/>
          <p:nvPr/>
        </p:nvSpPr>
        <p:spPr>
          <a:xfrm>
            <a:off x="3603933" y="5778693"/>
            <a:ext cx="25352" cy="12756"/>
          </a:xfrm>
          <a:custGeom>
            <a:avLst/>
            <a:gdLst/>
            <a:ahLst/>
            <a:cxnLst/>
            <a:rect l="l" t="t" r="r" b="b"/>
            <a:pathLst>
              <a:path w="2310" h="1162" extrusionOk="0">
                <a:moveTo>
                  <a:pt x="1155" y="1"/>
                </a:moveTo>
                <a:cubicBezTo>
                  <a:pt x="578" y="1"/>
                  <a:pt x="1" y="388"/>
                  <a:pt x="1" y="1161"/>
                </a:cubicBezTo>
                <a:lnTo>
                  <a:pt x="2309" y="1161"/>
                </a:lnTo>
                <a:cubicBezTo>
                  <a:pt x="2309" y="388"/>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9"/>
          <p:cNvSpPr/>
          <p:nvPr/>
        </p:nvSpPr>
        <p:spPr>
          <a:xfrm>
            <a:off x="3642701" y="5824630"/>
            <a:ext cx="74509" cy="51111"/>
          </a:xfrm>
          <a:custGeom>
            <a:avLst/>
            <a:gdLst/>
            <a:ahLst/>
            <a:cxnLst/>
            <a:rect l="l" t="t" r="r" b="b"/>
            <a:pathLst>
              <a:path w="6789" h="4656" extrusionOk="0">
                <a:moveTo>
                  <a:pt x="1" y="0"/>
                </a:moveTo>
                <a:lnTo>
                  <a:pt x="1" y="1270"/>
                </a:lnTo>
                <a:cubicBezTo>
                  <a:pt x="1" y="3170"/>
                  <a:pt x="1529" y="4656"/>
                  <a:pt x="3393" y="4656"/>
                </a:cubicBezTo>
                <a:cubicBezTo>
                  <a:pt x="3500" y="4656"/>
                  <a:pt x="3609" y="4651"/>
                  <a:pt x="3718" y="4641"/>
                </a:cubicBezTo>
                <a:cubicBezTo>
                  <a:pt x="5473" y="4433"/>
                  <a:pt x="6789" y="2933"/>
                  <a:pt x="6765" y="1155"/>
                </a:cubicBezTo>
                <a:lnTo>
                  <a:pt x="6765"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9"/>
          <p:cNvSpPr/>
          <p:nvPr/>
        </p:nvSpPr>
        <p:spPr>
          <a:xfrm>
            <a:off x="3644479" y="5777936"/>
            <a:ext cx="25352" cy="12745"/>
          </a:xfrm>
          <a:custGeom>
            <a:avLst/>
            <a:gdLst/>
            <a:ahLst/>
            <a:cxnLst/>
            <a:rect l="l" t="t" r="r" b="b"/>
            <a:pathLst>
              <a:path w="2310" h="1161" extrusionOk="0">
                <a:moveTo>
                  <a:pt x="1155" y="1"/>
                </a:moveTo>
                <a:cubicBezTo>
                  <a:pt x="578" y="1"/>
                  <a:pt x="1" y="387"/>
                  <a:pt x="1" y="1161"/>
                </a:cubicBezTo>
                <a:lnTo>
                  <a:pt x="2309" y="1161"/>
                </a:lnTo>
                <a:cubicBezTo>
                  <a:pt x="2309" y="387"/>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9"/>
          <p:cNvSpPr/>
          <p:nvPr/>
        </p:nvSpPr>
        <p:spPr>
          <a:xfrm>
            <a:off x="2469693" y="5746828"/>
            <a:ext cx="318769" cy="182237"/>
          </a:xfrm>
          <a:custGeom>
            <a:avLst/>
            <a:gdLst/>
            <a:ahLst/>
            <a:cxnLst/>
            <a:rect l="l" t="t" r="r" b="b"/>
            <a:pathLst>
              <a:path w="29045" h="16601" extrusionOk="0">
                <a:moveTo>
                  <a:pt x="2148" y="1"/>
                </a:moveTo>
                <a:cubicBezTo>
                  <a:pt x="947" y="1"/>
                  <a:pt x="0" y="947"/>
                  <a:pt x="0" y="2148"/>
                </a:cubicBezTo>
                <a:lnTo>
                  <a:pt x="0" y="16600"/>
                </a:lnTo>
                <a:lnTo>
                  <a:pt x="29044" y="16600"/>
                </a:lnTo>
                <a:lnTo>
                  <a:pt x="29044" y="2148"/>
                </a:lnTo>
                <a:cubicBezTo>
                  <a:pt x="29044" y="947"/>
                  <a:pt x="28074" y="1"/>
                  <a:pt x="2689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9"/>
          <p:cNvSpPr/>
          <p:nvPr/>
        </p:nvSpPr>
        <p:spPr>
          <a:xfrm>
            <a:off x="2403299" y="5924222"/>
            <a:ext cx="449766" cy="49179"/>
          </a:xfrm>
          <a:custGeom>
            <a:avLst/>
            <a:gdLst/>
            <a:ahLst/>
            <a:cxnLst/>
            <a:rect l="l" t="t" r="r" b="b"/>
            <a:pathLst>
              <a:path w="40981" h="4480" extrusionOk="0">
                <a:moveTo>
                  <a:pt x="2125" y="1"/>
                </a:moveTo>
                <a:cubicBezTo>
                  <a:pt x="947" y="1"/>
                  <a:pt x="1" y="924"/>
                  <a:pt x="24" y="2102"/>
                </a:cubicBezTo>
                <a:cubicBezTo>
                  <a:pt x="1" y="3233"/>
                  <a:pt x="947" y="4179"/>
                  <a:pt x="2078" y="4179"/>
                </a:cubicBezTo>
                <a:lnTo>
                  <a:pt x="38879" y="4480"/>
                </a:lnTo>
                <a:cubicBezTo>
                  <a:pt x="40034" y="4480"/>
                  <a:pt x="40980" y="3533"/>
                  <a:pt x="40980" y="2379"/>
                </a:cubicBezTo>
                <a:cubicBezTo>
                  <a:pt x="40980" y="1247"/>
                  <a:pt x="40057" y="301"/>
                  <a:pt x="38926" y="301"/>
                </a:cubicBezTo>
                <a:lnTo>
                  <a:pt x="2125"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9"/>
          <p:cNvSpPr/>
          <p:nvPr/>
        </p:nvSpPr>
        <p:spPr>
          <a:xfrm>
            <a:off x="2650874" y="5800811"/>
            <a:ext cx="17747" cy="17751"/>
          </a:xfrm>
          <a:custGeom>
            <a:avLst/>
            <a:gdLst/>
            <a:ahLst/>
            <a:cxnLst/>
            <a:rect l="l" t="t" r="r" b="b"/>
            <a:pathLst>
              <a:path w="1617" h="1617" extrusionOk="0">
                <a:moveTo>
                  <a:pt x="809" y="0"/>
                </a:moveTo>
                <a:cubicBezTo>
                  <a:pt x="370" y="0"/>
                  <a:pt x="1" y="370"/>
                  <a:pt x="1" y="808"/>
                </a:cubicBezTo>
                <a:cubicBezTo>
                  <a:pt x="1" y="1270"/>
                  <a:pt x="370" y="1616"/>
                  <a:pt x="809" y="1616"/>
                </a:cubicBezTo>
                <a:cubicBezTo>
                  <a:pt x="1247" y="1616"/>
                  <a:pt x="1617" y="1270"/>
                  <a:pt x="1617" y="808"/>
                </a:cubicBezTo>
                <a:cubicBezTo>
                  <a:pt x="1617" y="370"/>
                  <a:pt x="1247" y="0"/>
                  <a:pt x="809"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9"/>
          <p:cNvSpPr/>
          <p:nvPr/>
        </p:nvSpPr>
        <p:spPr>
          <a:xfrm>
            <a:off x="2611855" y="5800811"/>
            <a:ext cx="17747" cy="17751"/>
          </a:xfrm>
          <a:custGeom>
            <a:avLst/>
            <a:gdLst/>
            <a:ahLst/>
            <a:cxnLst/>
            <a:rect l="l" t="t" r="r" b="b"/>
            <a:pathLst>
              <a:path w="1617" h="1617" extrusionOk="0">
                <a:moveTo>
                  <a:pt x="808" y="0"/>
                </a:moveTo>
                <a:cubicBezTo>
                  <a:pt x="347" y="0"/>
                  <a:pt x="0" y="370"/>
                  <a:pt x="0" y="808"/>
                </a:cubicBezTo>
                <a:cubicBezTo>
                  <a:pt x="0" y="1270"/>
                  <a:pt x="347" y="1616"/>
                  <a:pt x="808" y="1616"/>
                </a:cubicBezTo>
                <a:cubicBezTo>
                  <a:pt x="1247" y="1616"/>
                  <a:pt x="1616" y="1270"/>
                  <a:pt x="1616" y="808"/>
                </a:cubicBezTo>
                <a:cubicBezTo>
                  <a:pt x="1616" y="370"/>
                  <a:pt x="1247" y="0"/>
                  <a:pt x="808"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9"/>
          <p:cNvSpPr/>
          <p:nvPr/>
        </p:nvSpPr>
        <p:spPr>
          <a:xfrm>
            <a:off x="2558379" y="5837802"/>
            <a:ext cx="131009" cy="9397"/>
          </a:xfrm>
          <a:custGeom>
            <a:avLst/>
            <a:gdLst/>
            <a:ahLst/>
            <a:cxnLst/>
            <a:rect l="l" t="t" r="r" b="b"/>
            <a:pathLst>
              <a:path w="11937" h="856" extrusionOk="0">
                <a:moveTo>
                  <a:pt x="1" y="1"/>
                </a:moveTo>
                <a:lnTo>
                  <a:pt x="1" y="855"/>
                </a:lnTo>
                <a:lnTo>
                  <a:pt x="11937" y="855"/>
                </a:lnTo>
                <a:lnTo>
                  <a:pt x="11937"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9"/>
          <p:cNvSpPr/>
          <p:nvPr/>
        </p:nvSpPr>
        <p:spPr>
          <a:xfrm>
            <a:off x="2558379" y="5845409"/>
            <a:ext cx="41068" cy="37016"/>
          </a:xfrm>
          <a:custGeom>
            <a:avLst/>
            <a:gdLst/>
            <a:ahLst/>
            <a:cxnLst/>
            <a:rect l="l" t="t" r="r" b="b"/>
            <a:pathLst>
              <a:path w="3742" h="3372" extrusionOk="0">
                <a:moveTo>
                  <a:pt x="3741" y="1"/>
                </a:moveTo>
                <a:lnTo>
                  <a:pt x="1" y="24"/>
                </a:lnTo>
                <a:cubicBezTo>
                  <a:pt x="24" y="947"/>
                  <a:pt x="440" y="1801"/>
                  <a:pt x="1109" y="2402"/>
                </a:cubicBezTo>
                <a:cubicBezTo>
                  <a:pt x="1848" y="3025"/>
                  <a:pt x="2771" y="3371"/>
                  <a:pt x="3741" y="3371"/>
                </a:cubicBezTo>
                <a:lnTo>
                  <a:pt x="3741"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9"/>
          <p:cNvSpPr/>
          <p:nvPr/>
        </p:nvSpPr>
        <p:spPr>
          <a:xfrm>
            <a:off x="2595380" y="5844652"/>
            <a:ext cx="40048" cy="37521"/>
          </a:xfrm>
          <a:custGeom>
            <a:avLst/>
            <a:gdLst/>
            <a:ahLst/>
            <a:cxnLst/>
            <a:rect l="l" t="t" r="r" b="b"/>
            <a:pathLst>
              <a:path w="3649" h="3418" extrusionOk="0">
                <a:moveTo>
                  <a:pt x="1" y="0"/>
                </a:moveTo>
                <a:lnTo>
                  <a:pt x="1" y="3417"/>
                </a:lnTo>
                <a:lnTo>
                  <a:pt x="3648" y="3417"/>
                </a:lnTo>
                <a:lnTo>
                  <a:pt x="3648"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9"/>
          <p:cNvSpPr/>
          <p:nvPr/>
        </p:nvSpPr>
        <p:spPr>
          <a:xfrm>
            <a:off x="3584670" y="5770395"/>
            <a:ext cx="63106" cy="40562"/>
          </a:xfrm>
          <a:custGeom>
            <a:avLst/>
            <a:gdLst/>
            <a:ahLst/>
            <a:cxnLst/>
            <a:rect l="l" t="t" r="r" b="b"/>
            <a:pathLst>
              <a:path w="5750" h="3695" extrusionOk="0">
                <a:moveTo>
                  <a:pt x="4872" y="855"/>
                </a:moveTo>
                <a:cubicBezTo>
                  <a:pt x="4826" y="1940"/>
                  <a:pt x="3949" y="2794"/>
                  <a:pt x="2864" y="2794"/>
                </a:cubicBezTo>
                <a:cubicBezTo>
                  <a:pt x="1802" y="2794"/>
                  <a:pt x="901" y="1940"/>
                  <a:pt x="855" y="855"/>
                </a:cubicBezTo>
                <a:close/>
                <a:moveTo>
                  <a:pt x="1" y="1"/>
                </a:moveTo>
                <a:lnTo>
                  <a:pt x="1" y="832"/>
                </a:lnTo>
                <a:cubicBezTo>
                  <a:pt x="1" y="2425"/>
                  <a:pt x="1294" y="3695"/>
                  <a:pt x="2864" y="3695"/>
                </a:cubicBezTo>
                <a:cubicBezTo>
                  <a:pt x="4457" y="3695"/>
                  <a:pt x="5727" y="2402"/>
                  <a:pt x="5750" y="832"/>
                </a:cubicBezTo>
                <a:lnTo>
                  <a:pt x="5750"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9"/>
          <p:cNvSpPr/>
          <p:nvPr/>
        </p:nvSpPr>
        <p:spPr>
          <a:xfrm>
            <a:off x="3642964" y="5770395"/>
            <a:ext cx="63095" cy="43603"/>
          </a:xfrm>
          <a:custGeom>
            <a:avLst/>
            <a:gdLst/>
            <a:ahLst/>
            <a:cxnLst/>
            <a:rect l="l" t="t" r="r" b="b"/>
            <a:pathLst>
              <a:path w="5749" h="3972" extrusionOk="0">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9"/>
          <p:cNvSpPr/>
          <p:nvPr/>
        </p:nvSpPr>
        <p:spPr>
          <a:xfrm>
            <a:off x="3063672" y="5865178"/>
            <a:ext cx="274177" cy="128832"/>
          </a:xfrm>
          <a:custGeom>
            <a:avLst/>
            <a:gdLst/>
            <a:ahLst/>
            <a:cxnLst/>
            <a:rect l="l" t="t" r="r" b="b"/>
            <a:pathLst>
              <a:path w="24982" h="11736" extrusionOk="0">
                <a:moveTo>
                  <a:pt x="324" y="0"/>
                </a:moveTo>
                <a:lnTo>
                  <a:pt x="1" y="2471"/>
                </a:lnTo>
                <a:cubicBezTo>
                  <a:pt x="1" y="6118"/>
                  <a:pt x="1571" y="8727"/>
                  <a:pt x="4041" y="10413"/>
                </a:cubicBezTo>
                <a:cubicBezTo>
                  <a:pt x="5820" y="11617"/>
                  <a:pt x="8089" y="11736"/>
                  <a:pt x="10598" y="11736"/>
                </a:cubicBezTo>
                <a:cubicBezTo>
                  <a:pt x="11216" y="11736"/>
                  <a:pt x="11848" y="11729"/>
                  <a:pt x="12491" y="11729"/>
                </a:cubicBezTo>
                <a:cubicBezTo>
                  <a:pt x="13134" y="11729"/>
                  <a:pt x="13765" y="11736"/>
                  <a:pt x="14382" y="11736"/>
                </a:cubicBezTo>
                <a:cubicBezTo>
                  <a:pt x="16886" y="11736"/>
                  <a:pt x="19144" y="11617"/>
                  <a:pt x="20941" y="10413"/>
                </a:cubicBezTo>
                <a:cubicBezTo>
                  <a:pt x="23411" y="8750"/>
                  <a:pt x="24981" y="6118"/>
                  <a:pt x="24981" y="2471"/>
                </a:cubicBezTo>
                <a:lnTo>
                  <a:pt x="24681"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9"/>
          <p:cNvSpPr/>
          <p:nvPr/>
        </p:nvSpPr>
        <p:spPr>
          <a:xfrm>
            <a:off x="3209378" y="5865178"/>
            <a:ext cx="11" cy="11"/>
          </a:xfrm>
          <a:custGeom>
            <a:avLst/>
            <a:gdLst/>
            <a:ahLst/>
            <a:cxnLst/>
            <a:rect l="l" t="t" r="r" b="b"/>
            <a:pathLst>
              <a:path w="1" h="1" extrusionOk="0">
                <a:moveTo>
                  <a:pt x="1" y="0"/>
                </a:moveTo>
                <a:lnTo>
                  <a:pt x="1"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9"/>
          <p:cNvSpPr/>
          <p:nvPr/>
        </p:nvSpPr>
        <p:spPr>
          <a:xfrm>
            <a:off x="3066964" y="5622144"/>
            <a:ext cx="267329" cy="243064"/>
          </a:xfrm>
          <a:custGeom>
            <a:avLst/>
            <a:gdLst/>
            <a:ahLst/>
            <a:cxnLst/>
            <a:rect l="l" t="t" r="r" b="b"/>
            <a:pathLst>
              <a:path w="24358" h="22142" extrusionOk="0">
                <a:moveTo>
                  <a:pt x="12237" y="1"/>
                </a:moveTo>
                <a:cubicBezTo>
                  <a:pt x="7250" y="1"/>
                  <a:pt x="3164" y="901"/>
                  <a:pt x="2702" y="2079"/>
                </a:cubicBezTo>
                <a:lnTo>
                  <a:pt x="1" y="22141"/>
                </a:lnTo>
                <a:lnTo>
                  <a:pt x="24358" y="22141"/>
                </a:lnTo>
                <a:lnTo>
                  <a:pt x="21749" y="2079"/>
                </a:lnTo>
                <a:cubicBezTo>
                  <a:pt x="21310" y="924"/>
                  <a:pt x="17224" y="1"/>
                  <a:pt x="1223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9"/>
          <p:cNvSpPr/>
          <p:nvPr/>
        </p:nvSpPr>
        <p:spPr>
          <a:xfrm>
            <a:off x="3199500" y="5636589"/>
            <a:ext cx="15716" cy="4830"/>
          </a:xfrm>
          <a:custGeom>
            <a:avLst/>
            <a:gdLst/>
            <a:ahLst/>
            <a:cxnLst/>
            <a:rect l="l" t="t" r="r" b="b"/>
            <a:pathLst>
              <a:path w="1432" h="440" extrusionOk="0">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9"/>
          <p:cNvSpPr/>
          <p:nvPr/>
        </p:nvSpPr>
        <p:spPr>
          <a:xfrm>
            <a:off x="3220277" y="5643691"/>
            <a:ext cx="15727" cy="4819"/>
          </a:xfrm>
          <a:custGeom>
            <a:avLst/>
            <a:gdLst/>
            <a:ahLst/>
            <a:cxnLst/>
            <a:rect l="l" t="t" r="r" b="b"/>
            <a:pathLst>
              <a:path w="1433" h="439" extrusionOk="0">
                <a:moveTo>
                  <a:pt x="716" y="0"/>
                </a:moveTo>
                <a:cubicBezTo>
                  <a:pt x="324" y="0"/>
                  <a:pt x="1" y="93"/>
                  <a:pt x="1" y="208"/>
                </a:cubicBezTo>
                <a:cubicBezTo>
                  <a:pt x="1" y="347"/>
                  <a:pt x="324" y="439"/>
                  <a:pt x="716" y="439"/>
                </a:cubicBezTo>
                <a:cubicBezTo>
                  <a:pt x="1109" y="439"/>
                  <a:pt x="1432" y="347"/>
                  <a:pt x="1432" y="208"/>
                </a:cubicBezTo>
                <a:cubicBezTo>
                  <a:pt x="1432" y="93"/>
                  <a:pt x="1109" y="0"/>
                  <a:pt x="71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9"/>
          <p:cNvSpPr/>
          <p:nvPr/>
        </p:nvSpPr>
        <p:spPr>
          <a:xfrm>
            <a:off x="3178722" y="5643691"/>
            <a:ext cx="15716" cy="4819"/>
          </a:xfrm>
          <a:custGeom>
            <a:avLst/>
            <a:gdLst/>
            <a:ahLst/>
            <a:cxnLst/>
            <a:rect l="l" t="t" r="r" b="b"/>
            <a:pathLst>
              <a:path w="1432" h="439" extrusionOk="0">
                <a:moveTo>
                  <a:pt x="716" y="0"/>
                </a:moveTo>
                <a:cubicBezTo>
                  <a:pt x="324" y="0"/>
                  <a:pt x="0" y="93"/>
                  <a:pt x="0" y="208"/>
                </a:cubicBezTo>
                <a:cubicBezTo>
                  <a:pt x="0" y="347"/>
                  <a:pt x="324" y="439"/>
                  <a:pt x="716" y="439"/>
                </a:cubicBezTo>
                <a:cubicBezTo>
                  <a:pt x="1109" y="439"/>
                  <a:pt x="1432" y="347"/>
                  <a:pt x="1432" y="208"/>
                </a:cubicBezTo>
                <a:cubicBezTo>
                  <a:pt x="1432" y="93"/>
                  <a:pt x="1109" y="0"/>
                  <a:pt x="71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9"/>
          <p:cNvSpPr/>
          <p:nvPr/>
        </p:nvSpPr>
        <p:spPr>
          <a:xfrm>
            <a:off x="3199500" y="5651287"/>
            <a:ext cx="15716" cy="4830"/>
          </a:xfrm>
          <a:custGeom>
            <a:avLst/>
            <a:gdLst/>
            <a:ahLst/>
            <a:cxnLst/>
            <a:rect l="l" t="t" r="r" b="b"/>
            <a:pathLst>
              <a:path w="1432" h="440" extrusionOk="0">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9"/>
          <p:cNvSpPr/>
          <p:nvPr/>
        </p:nvSpPr>
        <p:spPr>
          <a:xfrm>
            <a:off x="3203297" y="5749594"/>
            <a:ext cx="73500" cy="28168"/>
          </a:xfrm>
          <a:custGeom>
            <a:avLst/>
            <a:gdLst/>
            <a:ahLst/>
            <a:cxnLst/>
            <a:rect l="l" t="t" r="r" b="b"/>
            <a:pathLst>
              <a:path w="6697" h="2566" extrusionOk="0">
                <a:moveTo>
                  <a:pt x="1260" y="0"/>
                </a:moveTo>
                <a:cubicBezTo>
                  <a:pt x="921" y="0"/>
                  <a:pt x="606" y="135"/>
                  <a:pt x="370" y="349"/>
                </a:cubicBezTo>
                <a:cubicBezTo>
                  <a:pt x="116" y="580"/>
                  <a:pt x="1" y="1873"/>
                  <a:pt x="1" y="2311"/>
                </a:cubicBezTo>
                <a:lnTo>
                  <a:pt x="1" y="2565"/>
                </a:lnTo>
                <a:lnTo>
                  <a:pt x="2587" y="2565"/>
                </a:lnTo>
                <a:lnTo>
                  <a:pt x="2748" y="2081"/>
                </a:lnTo>
                <a:lnTo>
                  <a:pt x="2956" y="2565"/>
                </a:lnTo>
                <a:lnTo>
                  <a:pt x="5149" y="2565"/>
                </a:lnTo>
                <a:lnTo>
                  <a:pt x="5311" y="1919"/>
                </a:lnTo>
                <a:lnTo>
                  <a:pt x="5403" y="2565"/>
                </a:lnTo>
                <a:lnTo>
                  <a:pt x="6696" y="2565"/>
                </a:lnTo>
                <a:lnTo>
                  <a:pt x="6696" y="2311"/>
                </a:lnTo>
                <a:cubicBezTo>
                  <a:pt x="6696" y="1873"/>
                  <a:pt x="6581" y="580"/>
                  <a:pt x="6327" y="349"/>
                </a:cubicBezTo>
                <a:cubicBezTo>
                  <a:pt x="6091" y="135"/>
                  <a:pt x="5776" y="0"/>
                  <a:pt x="5437" y="0"/>
                </a:cubicBezTo>
                <a:cubicBezTo>
                  <a:pt x="5410" y="0"/>
                  <a:pt x="5384" y="1"/>
                  <a:pt x="5357" y="3"/>
                </a:cubicBezTo>
                <a:lnTo>
                  <a:pt x="1340" y="3"/>
                </a:lnTo>
                <a:cubicBezTo>
                  <a:pt x="1313" y="1"/>
                  <a:pt x="1286" y="0"/>
                  <a:pt x="1260"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9"/>
          <p:cNvSpPr/>
          <p:nvPr/>
        </p:nvSpPr>
        <p:spPr>
          <a:xfrm>
            <a:off x="3243338" y="5725226"/>
            <a:ext cx="29654" cy="14271"/>
          </a:xfrm>
          <a:custGeom>
            <a:avLst/>
            <a:gdLst/>
            <a:ahLst/>
            <a:cxnLst/>
            <a:rect l="l" t="t" r="r" b="b"/>
            <a:pathLst>
              <a:path w="2702" h="1300" extrusionOk="0">
                <a:moveTo>
                  <a:pt x="1360" y="1"/>
                </a:moveTo>
                <a:cubicBezTo>
                  <a:pt x="705" y="1"/>
                  <a:pt x="47" y="433"/>
                  <a:pt x="1" y="1299"/>
                </a:cubicBezTo>
                <a:lnTo>
                  <a:pt x="878" y="1299"/>
                </a:lnTo>
                <a:cubicBezTo>
                  <a:pt x="901" y="999"/>
                  <a:pt x="1132" y="849"/>
                  <a:pt x="1363" y="849"/>
                </a:cubicBezTo>
                <a:cubicBezTo>
                  <a:pt x="1594" y="849"/>
                  <a:pt x="1824"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9"/>
          <p:cNvSpPr/>
          <p:nvPr/>
        </p:nvSpPr>
        <p:spPr>
          <a:xfrm>
            <a:off x="3206590" y="5725226"/>
            <a:ext cx="29665" cy="14271"/>
          </a:xfrm>
          <a:custGeom>
            <a:avLst/>
            <a:gdLst/>
            <a:ahLst/>
            <a:cxnLst/>
            <a:rect l="l" t="t" r="r" b="b"/>
            <a:pathLst>
              <a:path w="2703" h="1300" extrusionOk="0">
                <a:moveTo>
                  <a:pt x="1360" y="1"/>
                </a:moveTo>
                <a:cubicBezTo>
                  <a:pt x="705" y="1"/>
                  <a:pt x="47" y="433"/>
                  <a:pt x="1" y="1299"/>
                </a:cubicBezTo>
                <a:lnTo>
                  <a:pt x="878" y="1299"/>
                </a:lnTo>
                <a:cubicBezTo>
                  <a:pt x="901" y="999"/>
                  <a:pt x="1132" y="849"/>
                  <a:pt x="1363" y="849"/>
                </a:cubicBezTo>
                <a:cubicBezTo>
                  <a:pt x="1594" y="849"/>
                  <a:pt x="1825"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9"/>
          <p:cNvSpPr txBox="1"/>
          <p:nvPr/>
        </p:nvSpPr>
        <p:spPr>
          <a:xfrm>
            <a:off x="3937050" y="2387250"/>
            <a:ext cx="35802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500"/>
              </a:spcAft>
              <a:buNone/>
            </a:pPr>
            <a:r>
              <a:rPr lang="en" b="1" u="sng">
                <a:solidFill>
                  <a:schemeClr val="hlink"/>
                </a:solidFill>
                <a:latin typeface="Google Sans"/>
                <a:ea typeface="Google Sans"/>
                <a:cs typeface="Google Sans"/>
                <a:sym typeface="Google Sans"/>
                <a:hlinkClick r:id="rId3"/>
              </a:rPr>
              <a:t>Agenda</a:t>
            </a:r>
            <a:endParaRPr sz="1200">
              <a:solidFill>
                <a:srgbClr val="3C4043"/>
              </a:solidFill>
              <a:latin typeface="Google Sans"/>
              <a:ea typeface="Google Sans"/>
              <a:cs typeface="Google Sans"/>
              <a:sym typeface="Google Sans"/>
            </a:endParaRPr>
          </a:p>
        </p:txBody>
      </p:sp>
      <p:pic>
        <p:nvPicPr>
          <p:cNvPr id="3529" name="Google Shape;3529;p139"/>
          <p:cNvPicPr preferRelativeResize="0"/>
          <p:nvPr/>
        </p:nvPicPr>
        <p:blipFill>
          <a:blip r:embed="rId4">
            <a:alphaModFix/>
          </a:blip>
          <a:stretch>
            <a:fillRect/>
          </a:stretch>
        </p:blipFill>
        <p:spPr>
          <a:xfrm>
            <a:off x="761947" y="1406575"/>
            <a:ext cx="3030652" cy="2647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3"/>
        <p:cNvGrpSpPr/>
        <p:nvPr/>
      </p:nvGrpSpPr>
      <p:grpSpPr>
        <a:xfrm>
          <a:off x="0" y="0"/>
          <a:ext cx="0" cy="0"/>
          <a:chOff x="0" y="0"/>
          <a:chExt cx="0" cy="0"/>
        </a:xfrm>
      </p:grpSpPr>
      <p:sp>
        <p:nvSpPr>
          <p:cNvPr id="3534" name="Google Shape;3534;p140"/>
          <p:cNvSpPr txBox="1">
            <a:spLocks noGrp="1"/>
          </p:cNvSpPr>
          <p:nvPr>
            <p:ph type="body" idx="4294967295"/>
          </p:nvPr>
        </p:nvSpPr>
        <p:spPr>
          <a:xfrm>
            <a:off x="5257800" y="5710325"/>
            <a:ext cx="3124200" cy="2647800"/>
          </a:xfrm>
          <a:prstGeom prst="rect">
            <a:avLst/>
          </a:prstGeom>
          <a:noFill/>
        </p:spPr>
        <p:txBody>
          <a:bodyPr spcFirstLastPara="1" wrap="square" lIns="0" tIns="0" rIns="228600" bIns="0" anchor="t" anchorCtr="0">
            <a:noAutofit/>
          </a:bodyPr>
          <a:lstStyle/>
          <a:p>
            <a:pPr marL="457200" lvl="0" indent="-298450" algn="l" rtl="0">
              <a:spcBef>
                <a:spcPts val="0"/>
              </a:spcBef>
              <a:spcAft>
                <a:spcPts val="0"/>
              </a:spcAft>
              <a:buClr>
                <a:srgbClr val="3C4043"/>
              </a:buClr>
              <a:buSzPts val="1100"/>
              <a:buChar char="●"/>
            </a:pPr>
            <a:r>
              <a:rPr lang="en">
                <a:solidFill>
                  <a:srgbClr val="3C4043"/>
                </a:solidFill>
              </a:rPr>
              <a:t>Free access to Qwiklabs hands-on labs, a $70+ value</a:t>
            </a:r>
            <a:endParaRPr>
              <a:solidFill>
                <a:srgbClr val="3C4043"/>
              </a:solidFill>
            </a:endParaRPr>
          </a:p>
          <a:p>
            <a:pPr marL="457200" lvl="0" indent="-298450" algn="l" rtl="0">
              <a:spcBef>
                <a:spcPts val="1000"/>
              </a:spcBef>
              <a:spcAft>
                <a:spcPts val="0"/>
              </a:spcAft>
              <a:buClr>
                <a:srgbClr val="3C4043"/>
              </a:buClr>
              <a:buSzPts val="1100"/>
              <a:buChar char="●"/>
            </a:pPr>
            <a:r>
              <a:rPr lang="en">
                <a:solidFill>
                  <a:srgbClr val="3C4043"/>
                </a:solidFill>
              </a:rPr>
              <a:t>Earn Google Cloud badges to show your skills and expertise</a:t>
            </a:r>
            <a:endParaRPr>
              <a:solidFill>
                <a:srgbClr val="3C4043"/>
              </a:solidFill>
            </a:endParaRPr>
          </a:p>
          <a:p>
            <a:pPr marL="457200" lvl="0" indent="-298450" algn="l" rtl="0">
              <a:spcBef>
                <a:spcPts val="1000"/>
              </a:spcBef>
              <a:spcAft>
                <a:spcPts val="0"/>
              </a:spcAft>
              <a:buClr>
                <a:srgbClr val="3C4043"/>
              </a:buClr>
              <a:buSzPts val="1100"/>
              <a:buChar char="●"/>
            </a:pPr>
            <a:r>
              <a:rPr lang="en">
                <a:solidFill>
                  <a:srgbClr val="3C4043"/>
                </a:solidFill>
              </a:rPr>
              <a:t>No need to register with a credit card</a:t>
            </a:r>
            <a:endParaRPr>
              <a:solidFill>
                <a:srgbClr val="3C4043"/>
              </a:solidFill>
            </a:endParaRPr>
          </a:p>
          <a:p>
            <a:pPr marL="0" lvl="0" indent="0" algn="l" rtl="0">
              <a:spcBef>
                <a:spcPts val="1000"/>
              </a:spcBef>
              <a:spcAft>
                <a:spcPts val="1000"/>
              </a:spcAft>
              <a:buNone/>
            </a:pPr>
            <a:r>
              <a:rPr lang="en">
                <a:solidFill>
                  <a:srgbClr val="3C4043"/>
                </a:solidFill>
              </a:rPr>
              <a:t>Need assistance? Email support@qwiklabs.com anytime. </a:t>
            </a:r>
            <a:endParaRPr>
              <a:solidFill>
                <a:srgbClr val="3C4043"/>
              </a:solidFill>
            </a:endParaRPr>
          </a:p>
        </p:txBody>
      </p:sp>
      <p:sp>
        <p:nvSpPr>
          <p:cNvPr id="3535" name="Google Shape;3535;p140"/>
          <p:cNvSpPr txBox="1"/>
          <p:nvPr/>
        </p:nvSpPr>
        <p:spPr>
          <a:xfrm>
            <a:off x="761950" y="861680"/>
            <a:ext cx="5653200" cy="352200"/>
          </a:xfrm>
          <a:prstGeom prst="rect">
            <a:avLst/>
          </a:prstGeom>
          <a:noFill/>
          <a:ln>
            <a:noFill/>
          </a:ln>
        </p:spPr>
        <p:txBody>
          <a:bodyPr spcFirstLastPara="1" wrap="square" lIns="0" tIns="0" rIns="228600" bIns="0" anchor="t" anchorCtr="0">
            <a:noAutofit/>
          </a:bodyPr>
          <a:lstStyle/>
          <a:p>
            <a:pPr marL="0" lvl="0" indent="0" algn="l" rtl="0">
              <a:spcBef>
                <a:spcPts val="0"/>
              </a:spcBef>
              <a:spcAft>
                <a:spcPts val="0"/>
              </a:spcAft>
              <a:buNone/>
            </a:pPr>
            <a:r>
              <a:rPr lang="en" sz="2400">
                <a:solidFill>
                  <a:srgbClr val="3C4043"/>
                </a:solidFill>
                <a:latin typeface="Google Sans Medium"/>
                <a:ea typeface="Google Sans Medium"/>
                <a:cs typeface="Google Sans Medium"/>
                <a:sym typeface="Google Sans Medium"/>
              </a:rPr>
              <a:t>Swag Designs </a:t>
            </a:r>
            <a:endParaRPr sz="2400">
              <a:solidFill>
                <a:srgbClr val="3C4043"/>
              </a:solidFill>
              <a:latin typeface="Google Sans Medium"/>
              <a:ea typeface="Google Sans Medium"/>
              <a:cs typeface="Google Sans Medium"/>
              <a:sym typeface="Google Sans Medium"/>
            </a:endParaRPr>
          </a:p>
        </p:txBody>
      </p:sp>
      <p:sp>
        <p:nvSpPr>
          <p:cNvPr id="3536" name="Google Shape;3536;p140"/>
          <p:cNvSpPr/>
          <p:nvPr/>
        </p:nvSpPr>
        <p:spPr>
          <a:xfrm>
            <a:off x="2112127" y="5720305"/>
            <a:ext cx="84892" cy="170063"/>
          </a:xfrm>
          <a:custGeom>
            <a:avLst/>
            <a:gdLst/>
            <a:ahLst/>
            <a:cxnLst/>
            <a:rect l="l" t="t" r="r" b="b"/>
            <a:pathLst>
              <a:path w="7735" h="15492" extrusionOk="0">
                <a:moveTo>
                  <a:pt x="1" y="0"/>
                </a:moveTo>
                <a:lnTo>
                  <a:pt x="1" y="2886"/>
                </a:lnTo>
                <a:cubicBezTo>
                  <a:pt x="2679" y="2886"/>
                  <a:pt x="4849" y="5056"/>
                  <a:pt x="4849" y="7758"/>
                </a:cubicBezTo>
                <a:cubicBezTo>
                  <a:pt x="4849" y="10436"/>
                  <a:pt x="2679" y="12606"/>
                  <a:pt x="1" y="12606"/>
                </a:cubicBezTo>
                <a:lnTo>
                  <a:pt x="1" y="15492"/>
                </a:lnTo>
                <a:cubicBezTo>
                  <a:pt x="4272" y="15492"/>
                  <a:pt x="7735" y="12029"/>
                  <a:pt x="7735" y="7758"/>
                </a:cubicBezTo>
                <a:cubicBezTo>
                  <a:pt x="7735" y="3463"/>
                  <a:pt x="4272" y="0"/>
                  <a:pt x="1"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40"/>
          <p:cNvSpPr/>
          <p:nvPr/>
        </p:nvSpPr>
        <p:spPr>
          <a:xfrm>
            <a:off x="1906359" y="5671897"/>
            <a:ext cx="223495" cy="308193"/>
          </a:xfrm>
          <a:custGeom>
            <a:avLst/>
            <a:gdLst/>
            <a:ahLst/>
            <a:cxnLst/>
            <a:rect l="l" t="t" r="r" b="b"/>
            <a:pathLst>
              <a:path w="20364" h="28075" extrusionOk="0">
                <a:moveTo>
                  <a:pt x="1" y="1"/>
                </a:moveTo>
                <a:lnTo>
                  <a:pt x="1" y="22372"/>
                </a:lnTo>
                <a:cubicBezTo>
                  <a:pt x="1" y="25512"/>
                  <a:pt x="2540" y="28075"/>
                  <a:pt x="5703" y="28075"/>
                </a:cubicBezTo>
                <a:lnTo>
                  <a:pt x="14684" y="28075"/>
                </a:lnTo>
                <a:cubicBezTo>
                  <a:pt x="17824" y="28075"/>
                  <a:pt x="20364" y="25512"/>
                  <a:pt x="20364" y="22372"/>
                </a:cubicBezTo>
                <a:lnTo>
                  <a:pt x="20364" y="1"/>
                </a:ln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40"/>
          <p:cNvSpPr/>
          <p:nvPr/>
        </p:nvSpPr>
        <p:spPr>
          <a:xfrm>
            <a:off x="1962370" y="5860949"/>
            <a:ext cx="21544" cy="21560"/>
          </a:xfrm>
          <a:custGeom>
            <a:avLst/>
            <a:gdLst/>
            <a:ahLst/>
            <a:cxnLst/>
            <a:rect l="l" t="t" r="r" b="b"/>
            <a:pathLst>
              <a:path w="1963" h="1964" extrusionOk="0">
                <a:moveTo>
                  <a:pt x="970" y="1"/>
                </a:moveTo>
                <a:cubicBezTo>
                  <a:pt x="439" y="1"/>
                  <a:pt x="0" y="439"/>
                  <a:pt x="0" y="970"/>
                </a:cubicBezTo>
                <a:cubicBezTo>
                  <a:pt x="0"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40"/>
          <p:cNvSpPr/>
          <p:nvPr/>
        </p:nvSpPr>
        <p:spPr>
          <a:xfrm>
            <a:off x="1925622" y="5860949"/>
            <a:ext cx="21544" cy="21560"/>
          </a:xfrm>
          <a:custGeom>
            <a:avLst/>
            <a:gdLst/>
            <a:ahLst/>
            <a:cxnLst/>
            <a:rect l="l" t="t" r="r" b="b"/>
            <a:pathLst>
              <a:path w="1963" h="1964" extrusionOk="0">
                <a:moveTo>
                  <a:pt x="970" y="1"/>
                </a:moveTo>
                <a:cubicBezTo>
                  <a:pt x="439" y="1"/>
                  <a:pt x="1" y="439"/>
                  <a:pt x="1" y="970"/>
                </a:cubicBezTo>
                <a:cubicBezTo>
                  <a:pt x="1"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40"/>
          <p:cNvSpPr/>
          <p:nvPr/>
        </p:nvSpPr>
        <p:spPr>
          <a:xfrm>
            <a:off x="1886350" y="5756034"/>
            <a:ext cx="173822" cy="149799"/>
          </a:xfrm>
          <a:custGeom>
            <a:avLst/>
            <a:gdLst/>
            <a:ahLst/>
            <a:cxnLst/>
            <a:rect l="l" t="t" r="r" b="b"/>
            <a:pathLst>
              <a:path w="15838" h="13646" extrusionOk="0">
                <a:moveTo>
                  <a:pt x="14891" y="1"/>
                </a:moveTo>
                <a:lnTo>
                  <a:pt x="14891" y="4526"/>
                </a:lnTo>
                <a:cubicBezTo>
                  <a:pt x="14891" y="4895"/>
                  <a:pt x="14891" y="5311"/>
                  <a:pt x="14891" y="5726"/>
                </a:cubicBezTo>
                <a:cubicBezTo>
                  <a:pt x="14937" y="7735"/>
                  <a:pt x="14984" y="10020"/>
                  <a:pt x="13598" y="11406"/>
                </a:cubicBezTo>
                <a:cubicBezTo>
                  <a:pt x="12698" y="12329"/>
                  <a:pt x="11290" y="12791"/>
                  <a:pt x="9281" y="12791"/>
                </a:cubicBezTo>
                <a:lnTo>
                  <a:pt x="0" y="12791"/>
                </a:lnTo>
                <a:lnTo>
                  <a:pt x="0" y="13645"/>
                </a:lnTo>
                <a:lnTo>
                  <a:pt x="9281" y="13645"/>
                </a:lnTo>
                <a:cubicBezTo>
                  <a:pt x="11544" y="13645"/>
                  <a:pt x="13160" y="13114"/>
                  <a:pt x="14222" y="12006"/>
                </a:cubicBezTo>
                <a:cubicBezTo>
                  <a:pt x="15838" y="10344"/>
                  <a:pt x="15792" y="7781"/>
                  <a:pt x="15769" y="5703"/>
                </a:cubicBezTo>
                <a:lnTo>
                  <a:pt x="15769" y="4526"/>
                </a:lnTo>
                <a:lnTo>
                  <a:pt x="1576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40"/>
          <p:cNvSpPr/>
          <p:nvPr/>
        </p:nvSpPr>
        <p:spPr>
          <a:xfrm>
            <a:off x="2038642" y="5752741"/>
            <a:ext cx="31180" cy="9638"/>
          </a:xfrm>
          <a:custGeom>
            <a:avLst/>
            <a:gdLst/>
            <a:ahLst/>
            <a:cxnLst/>
            <a:rect l="l" t="t" r="r" b="b"/>
            <a:pathLst>
              <a:path w="2841" h="878" extrusionOk="0">
                <a:moveTo>
                  <a:pt x="0" y="0"/>
                </a:moveTo>
                <a:lnTo>
                  <a:pt x="0" y="878"/>
                </a:lnTo>
                <a:lnTo>
                  <a:pt x="2840" y="878"/>
                </a:lnTo>
                <a:lnTo>
                  <a:pt x="2840"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40"/>
          <p:cNvSpPr/>
          <p:nvPr/>
        </p:nvSpPr>
        <p:spPr>
          <a:xfrm>
            <a:off x="3610014" y="5613022"/>
            <a:ext cx="244775" cy="369020"/>
          </a:xfrm>
          <a:custGeom>
            <a:avLst/>
            <a:gdLst/>
            <a:ahLst/>
            <a:cxnLst/>
            <a:rect l="l" t="t" r="r" b="b"/>
            <a:pathLst>
              <a:path w="22303" h="33616" extrusionOk="0">
                <a:moveTo>
                  <a:pt x="2402" y="1"/>
                </a:moveTo>
                <a:cubicBezTo>
                  <a:pt x="1063" y="1"/>
                  <a:pt x="1" y="1063"/>
                  <a:pt x="1" y="2402"/>
                </a:cubicBezTo>
                <a:lnTo>
                  <a:pt x="1" y="31191"/>
                </a:lnTo>
                <a:cubicBezTo>
                  <a:pt x="1" y="32530"/>
                  <a:pt x="1063" y="33616"/>
                  <a:pt x="2402" y="33616"/>
                </a:cubicBezTo>
                <a:lnTo>
                  <a:pt x="19879" y="33616"/>
                </a:lnTo>
                <a:cubicBezTo>
                  <a:pt x="21218" y="33616"/>
                  <a:pt x="22303" y="32530"/>
                  <a:pt x="22303" y="31191"/>
                </a:cubicBezTo>
                <a:lnTo>
                  <a:pt x="22303" y="2402"/>
                </a:lnTo>
                <a:cubicBezTo>
                  <a:pt x="22303" y="1063"/>
                  <a:pt x="21218" y="1"/>
                  <a:pt x="19879"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40"/>
          <p:cNvSpPr/>
          <p:nvPr/>
        </p:nvSpPr>
        <p:spPr>
          <a:xfrm>
            <a:off x="3610014" y="5633801"/>
            <a:ext cx="192073" cy="313770"/>
          </a:xfrm>
          <a:custGeom>
            <a:avLst/>
            <a:gdLst/>
            <a:ahLst/>
            <a:cxnLst/>
            <a:rect l="l" t="t" r="r" b="b"/>
            <a:pathLst>
              <a:path w="17501" h="28583" extrusionOk="0">
                <a:moveTo>
                  <a:pt x="1" y="1"/>
                </a:moveTo>
                <a:lnTo>
                  <a:pt x="1" y="28583"/>
                </a:lnTo>
                <a:lnTo>
                  <a:pt x="15492" y="28583"/>
                </a:lnTo>
                <a:cubicBezTo>
                  <a:pt x="16600" y="28583"/>
                  <a:pt x="17501" y="27682"/>
                  <a:pt x="17501" y="26574"/>
                </a:cubicBezTo>
                <a:lnTo>
                  <a:pt x="17501" y="2032"/>
                </a:lnTo>
                <a:cubicBezTo>
                  <a:pt x="17501" y="901"/>
                  <a:pt x="16600" y="1"/>
                  <a:pt x="15492"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40"/>
          <p:cNvSpPr/>
          <p:nvPr/>
        </p:nvSpPr>
        <p:spPr>
          <a:xfrm>
            <a:off x="3603933" y="5778693"/>
            <a:ext cx="25352" cy="12756"/>
          </a:xfrm>
          <a:custGeom>
            <a:avLst/>
            <a:gdLst/>
            <a:ahLst/>
            <a:cxnLst/>
            <a:rect l="l" t="t" r="r" b="b"/>
            <a:pathLst>
              <a:path w="2310" h="1162" extrusionOk="0">
                <a:moveTo>
                  <a:pt x="1155" y="1"/>
                </a:moveTo>
                <a:cubicBezTo>
                  <a:pt x="578" y="1"/>
                  <a:pt x="1" y="388"/>
                  <a:pt x="1" y="1161"/>
                </a:cubicBezTo>
                <a:lnTo>
                  <a:pt x="2309" y="1161"/>
                </a:lnTo>
                <a:cubicBezTo>
                  <a:pt x="2309" y="388"/>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40"/>
          <p:cNvSpPr/>
          <p:nvPr/>
        </p:nvSpPr>
        <p:spPr>
          <a:xfrm>
            <a:off x="3642701" y="5824630"/>
            <a:ext cx="74509" cy="51111"/>
          </a:xfrm>
          <a:custGeom>
            <a:avLst/>
            <a:gdLst/>
            <a:ahLst/>
            <a:cxnLst/>
            <a:rect l="l" t="t" r="r" b="b"/>
            <a:pathLst>
              <a:path w="6789" h="4656" extrusionOk="0">
                <a:moveTo>
                  <a:pt x="1" y="0"/>
                </a:moveTo>
                <a:lnTo>
                  <a:pt x="1" y="1270"/>
                </a:lnTo>
                <a:cubicBezTo>
                  <a:pt x="1" y="3170"/>
                  <a:pt x="1529" y="4656"/>
                  <a:pt x="3393" y="4656"/>
                </a:cubicBezTo>
                <a:cubicBezTo>
                  <a:pt x="3500" y="4656"/>
                  <a:pt x="3609" y="4651"/>
                  <a:pt x="3718" y="4641"/>
                </a:cubicBezTo>
                <a:cubicBezTo>
                  <a:pt x="5473" y="4433"/>
                  <a:pt x="6789" y="2933"/>
                  <a:pt x="6765" y="1155"/>
                </a:cubicBezTo>
                <a:lnTo>
                  <a:pt x="6765"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40"/>
          <p:cNvSpPr/>
          <p:nvPr/>
        </p:nvSpPr>
        <p:spPr>
          <a:xfrm>
            <a:off x="3644479" y="5777936"/>
            <a:ext cx="25352" cy="12745"/>
          </a:xfrm>
          <a:custGeom>
            <a:avLst/>
            <a:gdLst/>
            <a:ahLst/>
            <a:cxnLst/>
            <a:rect l="l" t="t" r="r" b="b"/>
            <a:pathLst>
              <a:path w="2310" h="1161" extrusionOk="0">
                <a:moveTo>
                  <a:pt x="1155" y="1"/>
                </a:moveTo>
                <a:cubicBezTo>
                  <a:pt x="578" y="1"/>
                  <a:pt x="1" y="387"/>
                  <a:pt x="1" y="1161"/>
                </a:cubicBezTo>
                <a:lnTo>
                  <a:pt x="2309" y="1161"/>
                </a:lnTo>
                <a:cubicBezTo>
                  <a:pt x="2309" y="387"/>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40"/>
          <p:cNvSpPr/>
          <p:nvPr/>
        </p:nvSpPr>
        <p:spPr>
          <a:xfrm>
            <a:off x="2469693" y="5746828"/>
            <a:ext cx="318769" cy="182237"/>
          </a:xfrm>
          <a:custGeom>
            <a:avLst/>
            <a:gdLst/>
            <a:ahLst/>
            <a:cxnLst/>
            <a:rect l="l" t="t" r="r" b="b"/>
            <a:pathLst>
              <a:path w="29045" h="16601" extrusionOk="0">
                <a:moveTo>
                  <a:pt x="2148" y="1"/>
                </a:moveTo>
                <a:cubicBezTo>
                  <a:pt x="947" y="1"/>
                  <a:pt x="0" y="947"/>
                  <a:pt x="0" y="2148"/>
                </a:cubicBezTo>
                <a:lnTo>
                  <a:pt x="0" y="16600"/>
                </a:lnTo>
                <a:lnTo>
                  <a:pt x="29044" y="16600"/>
                </a:lnTo>
                <a:lnTo>
                  <a:pt x="29044" y="2148"/>
                </a:lnTo>
                <a:cubicBezTo>
                  <a:pt x="29044" y="947"/>
                  <a:pt x="28074" y="1"/>
                  <a:pt x="2689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40"/>
          <p:cNvSpPr/>
          <p:nvPr/>
        </p:nvSpPr>
        <p:spPr>
          <a:xfrm>
            <a:off x="2403299" y="5924222"/>
            <a:ext cx="449766" cy="49179"/>
          </a:xfrm>
          <a:custGeom>
            <a:avLst/>
            <a:gdLst/>
            <a:ahLst/>
            <a:cxnLst/>
            <a:rect l="l" t="t" r="r" b="b"/>
            <a:pathLst>
              <a:path w="40981" h="4480" extrusionOk="0">
                <a:moveTo>
                  <a:pt x="2125" y="1"/>
                </a:moveTo>
                <a:cubicBezTo>
                  <a:pt x="947" y="1"/>
                  <a:pt x="1" y="924"/>
                  <a:pt x="24" y="2102"/>
                </a:cubicBezTo>
                <a:cubicBezTo>
                  <a:pt x="1" y="3233"/>
                  <a:pt x="947" y="4179"/>
                  <a:pt x="2078" y="4179"/>
                </a:cubicBezTo>
                <a:lnTo>
                  <a:pt x="38879" y="4480"/>
                </a:lnTo>
                <a:cubicBezTo>
                  <a:pt x="40034" y="4480"/>
                  <a:pt x="40980" y="3533"/>
                  <a:pt x="40980" y="2379"/>
                </a:cubicBezTo>
                <a:cubicBezTo>
                  <a:pt x="40980" y="1247"/>
                  <a:pt x="40057" y="301"/>
                  <a:pt x="38926" y="301"/>
                </a:cubicBezTo>
                <a:lnTo>
                  <a:pt x="2125"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40"/>
          <p:cNvSpPr/>
          <p:nvPr/>
        </p:nvSpPr>
        <p:spPr>
          <a:xfrm>
            <a:off x="2650874" y="5800811"/>
            <a:ext cx="17747" cy="17751"/>
          </a:xfrm>
          <a:custGeom>
            <a:avLst/>
            <a:gdLst/>
            <a:ahLst/>
            <a:cxnLst/>
            <a:rect l="l" t="t" r="r" b="b"/>
            <a:pathLst>
              <a:path w="1617" h="1617" extrusionOk="0">
                <a:moveTo>
                  <a:pt x="809" y="0"/>
                </a:moveTo>
                <a:cubicBezTo>
                  <a:pt x="370" y="0"/>
                  <a:pt x="1" y="370"/>
                  <a:pt x="1" y="808"/>
                </a:cubicBezTo>
                <a:cubicBezTo>
                  <a:pt x="1" y="1270"/>
                  <a:pt x="370" y="1616"/>
                  <a:pt x="809" y="1616"/>
                </a:cubicBezTo>
                <a:cubicBezTo>
                  <a:pt x="1247" y="1616"/>
                  <a:pt x="1617" y="1270"/>
                  <a:pt x="1617" y="808"/>
                </a:cubicBezTo>
                <a:cubicBezTo>
                  <a:pt x="1617" y="370"/>
                  <a:pt x="1247" y="0"/>
                  <a:pt x="809"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40"/>
          <p:cNvSpPr/>
          <p:nvPr/>
        </p:nvSpPr>
        <p:spPr>
          <a:xfrm>
            <a:off x="2611855" y="5800811"/>
            <a:ext cx="17747" cy="17751"/>
          </a:xfrm>
          <a:custGeom>
            <a:avLst/>
            <a:gdLst/>
            <a:ahLst/>
            <a:cxnLst/>
            <a:rect l="l" t="t" r="r" b="b"/>
            <a:pathLst>
              <a:path w="1617" h="1617" extrusionOk="0">
                <a:moveTo>
                  <a:pt x="808" y="0"/>
                </a:moveTo>
                <a:cubicBezTo>
                  <a:pt x="347" y="0"/>
                  <a:pt x="0" y="370"/>
                  <a:pt x="0" y="808"/>
                </a:cubicBezTo>
                <a:cubicBezTo>
                  <a:pt x="0" y="1270"/>
                  <a:pt x="347" y="1616"/>
                  <a:pt x="808" y="1616"/>
                </a:cubicBezTo>
                <a:cubicBezTo>
                  <a:pt x="1247" y="1616"/>
                  <a:pt x="1616" y="1270"/>
                  <a:pt x="1616" y="808"/>
                </a:cubicBezTo>
                <a:cubicBezTo>
                  <a:pt x="1616" y="370"/>
                  <a:pt x="1247" y="0"/>
                  <a:pt x="808"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40"/>
          <p:cNvSpPr/>
          <p:nvPr/>
        </p:nvSpPr>
        <p:spPr>
          <a:xfrm>
            <a:off x="2558379" y="5837802"/>
            <a:ext cx="131009" cy="9397"/>
          </a:xfrm>
          <a:custGeom>
            <a:avLst/>
            <a:gdLst/>
            <a:ahLst/>
            <a:cxnLst/>
            <a:rect l="l" t="t" r="r" b="b"/>
            <a:pathLst>
              <a:path w="11937" h="856" extrusionOk="0">
                <a:moveTo>
                  <a:pt x="1" y="1"/>
                </a:moveTo>
                <a:lnTo>
                  <a:pt x="1" y="855"/>
                </a:lnTo>
                <a:lnTo>
                  <a:pt x="11937" y="855"/>
                </a:lnTo>
                <a:lnTo>
                  <a:pt x="11937"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40"/>
          <p:cNvSpPr/>
          <p:nvPr/>
        </p:nvSpPr>
        <p:spPr>
          <a:xfrm>
            <a:off x="2558379" y="5845409"/>
            <a:ext cx="41068" cy="37016"/>
          </a:xfrm>
          <a:custGeom>
            <a:avLst/>
            <a:gdLst/>
            <a:ahLst/>
            <a:cxnLst/>
            <a:rect l="l" t="t" r="r" b="b"/>
            <a:pathLst>
              <a:path w="3742" h="3372" extrusionOk="0">
                <a:moveTo>
                  <a:pt x="3741" y="1"/>
                </a:moveTo>
                <a:lnTo>
                  <a:pt x="1" y="24"/>
                </a:lnTo>
                <a:cubicBezTo>
                  <a:pt x="24" y="947"/>
                  <a:pt x="440" y="1801"/>
                  <a:pt x="1109" y="2402"/>
                </a:cubicBezTo>
                <a:cubicBezTo>
                  <a:pt x="1848" y="3025"/>
                  <a:pt x="2771" y="3371"/>
                  <a:pt x="3741" y="3371"/>
                </a:cubicBezTo>
                <a:lnTo>
                  <a:pt x="3741"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40"/>
          <p:cNvSpPr/>
          <p:nvPr/>
        </p:nvSpPr>
        <p:spPr>
          <a:xfrm>
            <a:off x="2595380" y="5844652"/>
            <a:ext cx="40048" cy="37521"/>
          </a:xfrm>
          <a:custGeom>
            <a:avLst/>
            <a:gdLst/>
            <a:ahLst/>
            <a:cxnLst/>
            <a:rect l="l" t="t" r="r" b="b"/>
            <a:pathLst>
              <a:path w="3649" h="3418" extrusionOk="0">
                <a:moveTo>
                  <a:pt x="1" y="0"/>
                </a:moveTo>
                <a:lnTo>
                  <a:pt x="1" y="3417"/>
                </a:lnTo>
                <a:lnTo>
                  <a:pt x="3648" y="3417"/>
                </a:lnTo>
                <a:lnTo>
                  <a:pt x="3648"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40"/>
          <p:cNvSpPr/>
          <p:nvPr/>
        </p:nvSpPr>
        <p:spPr>
          <a:xfrm>
            <a:off x="3584670" y="5770395"/>
            <a:ext cx="63106" cy="40562"/>
          </a:xfrm>
          <a:custGeom>
            <a:avLst/>
            <a:gdLst/>
            <a:ahLst/>
            <a:cxnLst/>
            <a:rect l="l" t="t" r="r" b="b"/>
            <a:pathLst>
              <a:path w="5750" h="3695" extrusionOk="0">
                <a:moveTo>
                  <a:pt x="4872" y="855"/>
                </a:moveTo>
                <a:cubicBezTo>
                  <a:pt x="4826" y="1940"/>
                  <a:pt x="3949" y="2794"/>
                  <a:pt x="2864" y="2794"/>
                </a:cubicBezTo>
                <a:cubicBezTo>
                  <a:pt x="1802" y="2794"/>
                  <a:pt x="901" y="1940"/>
                  <a:pt x="855" y="855"/>
                </a:cubicBezTo>
                <a:close/>
                <a:moveTo>
                  <a:pt x="1" y="1"/>
                </a:moveTo>
                <a:lnTo>
                  <a:pt x="1" y="832"/>
                </a:lnTo>
                <a:cubicBezTo>
                  <a:pt x="1" y="2425"/>
                  <a:pt x="1294" y="3695"/>
                  <a:pt x="2864" y="3695"/>
                </a:cubicBezTo>
                <a:cubicBezTo>
                  <a:pt x="4457" y="3695"/>
                  <a:pt x="5727" y="2402"/>
                  <a:pt x="5750" y="832"/>
                </a:cubicBezTo>
                <a:lnTo>
                  <a:pt x="5750"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40"/>
          <p:cNvSpPr/>
          <p:nvPr/>
        </p:nvSpPr>
        <p:spPr>
          <a:xfrm>
            <a:off x="3642964" y="5770395"/>
            <a:ext cx="63095" cy="43603"/>
          </a:xfrm>
          <a:custGeom>
            <a:avLst/>
            <a:gdLst/>
            <a:ahLst/>
            <a:cxnLst/>
            <a:rect l="l" t="t" r="r" b="b"/>
            <a:pathLst>
              <a:path w="5749" h="3972" extrusionOk="0">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40"/>
          <p:cNvSpPr/>
          <p:nvPr/>
        </p:nvSpPr>
        <p:spPr>
          <a:xfrm>
            <a:off x="3063672" y="5865178"/>
            <a:ext cx="274177" cy="128832"/>
          </a:xfrm>
          <a:custGeom>
            <a:avLst/>
            <a:gdLst/>
            <a:ahLst/>
            <a:cxnLst/>
            <a:rect l="l" t="t" r="r" b="b"/>
            <a:pathLst>
              <a:path w="24982" h="11736" extrusionOk="0">
                <a:moveTo>
                  <a:pt x="324" y="0"/>
                </a:moveTo>
                <a:lnTo>
                  <a:pt x="1" y="2471"/>
                </a:lnTo>
                <a:cubicBezTo>
                  <a:pt x="1" y="6118"/>
                  <a:pt x="1571" y="8727"/>
                  <a:pt x="4041" y="10413"/>
                </a:cubicBezTo>
                <a:cubicBezTo>
                  <a:pt x="5820" y="11617"/>
                  <a:pt x="8089" y="11736"/>
                  <a:pt x="10598" y="11736"/>
                </a:cubicBezTo>
                <a:cubicBezTo>
                  <a:pt x="11216" y="11736"/>
                  <a:pt x="11848" y="11729"/>
                  <a:pt x="12491" y="11729"/>
                </a:cubicBezTo>
                <a:cubicBezTo>
                  <a:pt x="13134" y="11729"/>
                  <a:pt x="13765" y="11736"/>
                  <a:pt x="14382" y="11736"/>
                </a:cubicBezTo>
                <a:cubicBezTo>
                  <a:pt x="16886" y="11736"/>
                  <a:pt x="19144" y="11617"/>
                  <a:pt x="20941" y="10413"/>
                </a:cubicBezTo>
                <a:cubicBezTo>
                  <a:pt x="23411" y="8750"/>
                  <a:pt x="24981" y="6118"/>
                  <a:pt x="24981" y="2471"/>
                </a:cubicBezTo>
                <a:lnTo>
                  <a:pt x="24681"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40"/>
          <p:cNvSpPr/>
          <p:nvPr/>
        </p:nvSpPr>
        <p:spPr>
          <a:xfrm>
            <a:off x="3209378" y="5865178"/>
            <a:ext cx="11" cy="11"/>
          </a:xfrm>
          <a:custGeom>
            <a:avLst/>
            <a:gdLst/>
            <a:ahLst/>
            <a:cxnLst/>
            <a:rect l="l" t="t" r="r" b="b"/>
            <a:pathLst>
              <a:path w="1" h="1" extrusionOk="0">
                <a:moveTo>
                  <a:pt x="1" y="0"/>
                </a:moveTo>
                <a:lnTo>
                  <a:pt x="1"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40"/>
          <p:cNvSpPr/>
          <p:nvPr/>
        </p:nvSpPr>
        <p:spPr>
          <a:xfrm>
            <a:off x="3066964" y="5622144"/>
            <a:ext cx="267329" cy="243064"/>
          </a:xfrm>
          <a:custGeom>
            <a:avLst/>
            <a:gdLst/>
            <a:ahLst/>
            <a:cxnLst/>
            <a:rect l="l" t="t" r="r" b="b"/>
            <a:pathLst>
              <a:path w="24358" h="22142" extrusionOk="0">
                <a:moveTo>
                  <a:pt x="12237" y="1"/>
                </a:moveTo>
                <a:cubicBezTo>
                  <a:pt x="7250" y="1"/>
                  <a:pt x="3164" y="901"/>
                  <a:pt x="2702" y="2079"/>
                </a:cubicBezTo>
                <a:lnTo>
                  <a:pt x="1" y="22141"/>
                </a:lnTo>
                <a:lnTo>
                  <a:pt x="24358" y="22141"/>
                </a:lnTo>
                <a:lnTo>
                  <a:pt x="21749" y="2079"/>
                </a:lnTo>
                <a:cubicBezTo>
                  <a:pt x="21310" y="924"/>
                  <a:pt x="17224" y="1"/>
                  <a:pt x="1223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40"/>
          <p:cNvSpPr/>
          <p:nvPr/>
        </p:nvSpPr>
        <p:spPr>
          <a:xfrm>
            <a:off x="3199500" y="5636589"/>
            <a:ext cx="15716" cy="4830"/>
          </a:xfrm>
          <a:custGeom>
            <a:avLst/>
            <a:gdLst/>
            <a:ahLst/>
            <a:cxnLst/>
            <a:rect l="l" t="t" r="r" b="b"/>
            <a:pathLst>
              <a:path w="1432" h="440" extrusionOk="0">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40"/>
          <p:cNvSpPr/>
          <p:nvPr/>
        </p:nvSpPr>
        <p:spPr>
          <a:xfrm>
            <a:off x="3220277" y="5643691"/>
            <a:ext cx="15727" cy="4819"/>
          </a:xfrm>
          <a:custGeom>
            <a:avLst/>
            <a:gdLst/>
            <a:ahLst/>
            <a:cxnLst/>
            <a:rect l="l" t="t" r="r" b="b"/>
            <a:pathLst>
              <a:path w="1433" h="439" extrusionOk="0">
                <a:moveTo>
                  <a:pt x="716" y="0"/>
                </a:moveTo>
                <a:cubicBezTo>
                  <a:pt x="324" y="0"/>
                  <a:pt x="1" y="93"/>
                  <a:pt x="1" y="208"/>
                </a:cubicBezTo>
                <a:cubicBezTo>
                  <a:pt x="1" y="347"/>
                  <a:pt x="324" y="439"/>
                  <a:pt x="716" y="439"/>
                </a:cubicBezTo>
                <a:cubicBezTo>
                  <a:pt x="1109" y="439"/>
                  <a:pt x="1432" y="347"/>
                  <a:pt x="1432" y="208"/>
                </a:cubicBezTo>
                <a:cubicBezTo>
                  <a:pt x="1432" y="93"/>
                  <a:pt x="1109" y="0"/>
                  <a:pt x="71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40"/>
          <p:cNvSpPr/>
          <p:nvPr/>
        </p:nvSpPr>
        <p:spPr>
          <a:xfrm>
            <a:off x="3178722" y="5643691"/>
            <a:ext cx="15716" cy="4819"/>
          </a:xfrm>
          <a:custGeom>
            <a:avLst/>
            <a:gdLst/>
            <a:ahLst/>
            <a:cxnLst/>
            <a:rect l="l" t="t" r="r" b="b"/>
            <a:pathLst>
              <a:path w="1432" h="439" extrusionOk="0">
                <a:moveTo>
                  <a:pt x="716" y="0"/>
                </a:moveTo>
                <a:cubicBezTo>
                  <a:pt x="324" y="0"/>
                  <a:pt x="0" y="93"/>
                  <a:pt x="0" y="208"/>
                </a:cubicBezTo>
                <a:cubicBezTo>
                  <a:pt x="0" y="347"/>
                  <a:pt x="324" y="439"/>
                  <a:pt x="716" y="439"/>
                </a:cubicBezTo>
                <a:cubicBezTo>
                  <a:pt x="1109" y="439"/>
                  <a:pt x="1432" y="347"/>
                  <a:pt x="1432" y="208"/>
                </a:cubicBezTo>
                <a:cubicBezTo>
                  <a:pt x="1432" y="93"/>
                  <a:pt x="1109" y="0"/>
                  <a:pt x="71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40"/>
          <p:cNvSpPr/>
          <p:nvPr/>
        </p:nvSpPr>
        <p:spPr>
          <a:xfrm>
            <a:off x="3199500" y="5651287"/>
            <a:ext cx="15716" cy="4830"/>
          </a:xfrm>
          <a:custGeom>
            <a:avLst/>
            <a:gdLst/>
            <a:ahLst/>
            <a:cxnLst/>
            <a:rect l="l" t="t" r="r" b="b"/>
            <a:pathLst>
              <a:path w="1432" h="440" extrusionOk="0">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40"/>
          <p:cNvSpPr/>
          <p:nvPr/>
        </p:nvSpPr>
        <p:spPr>
          <a:xfrm>
            <a:off x="3203297" y="5749594"/>
            <a:ext cx="73500" cy="28168"/>
          </a:xfrm>
          <a:custGeom>
            <a:avLst/>
            <a:gdLst/>
            <a:ahLst/>
            <a:cxnLst/>
            <a:rect l="l" t="t" r="r" b="b"/>
            <a:pathLst>
              <a:path w="6697" h="2566" extrusionOk="0">
                <a:moveTo>
                  <a:pt x="1260" y="0"/>
                </a:moveTo>
                <a:cubicBezTo>
                  <a:pt x="921" y="0"/>
                  <a:pt x="606" y="135"/>
                  <a:pt x="370" y="349"/>
                </a:cubicBezTo>
                <a:cubicBezTo>
                  <a:pt x="116" y="580"/>
                  <a:pt x="1" y="1873"/>
                  <a:pt x="1" y="2311"/>
                </a:cubicBezTo>
                <a:lnTo>
                  <a:pt x="1" y="2565"/>
                </a:lnTo>
                <a:lnTo>
                  <a:pt x="2587" y="2565"/>
                </a:lnTo>
                <a:lnTo>
                  <a:pt x="2748" y="2081"/>
                </a:lnTo>
                <a:lnTo>
                  <a:pt x="2956" y="2565"/>
                </a:lnTo>
                <a:lnTo>
                  <a:pt x="5149" y="2565"/>
                </a:lnTo>
                <a:lnTo>
                  <a:pt x="5311" y="1919"/>
                </a:lnTo>
                <a:lnTo>
                  <a:pt x="5403" y="2565"/>
                </a:lnTo>
                <a:lnTo>
                  <a:pt x="6696" y="2565"/>
                </a:lnTo>
                <a:lnTo>
                  <a:pt x="6696" y="2311"/>
                </a:lnTo>
                <a:cubicBezTo>
                  <a:pt x="6696" y="1873"/>
                  <a:pt x="6581" y="580"/>
                  <a:pt x="6327" y="349"/>
                </a:cubicBezTo>
                <a:cubicBezTo>
                  <a:pt x="6091" y="135"/>
                  <a:pt x="5776" y="0"/>
                  <a:pt x="5437" y="0"/>
                </a:cubicBezTo>
                <a:cubicBezTo>
                  <a:pt x="5410" y="0"/>
                  <a:pt x="5384" y="1"/>
                  <a:pt x="5357" y="3"/>
                </a:cubicBezTo>
                <a:lnTo>
                  <a:pt x="1340" y="3"/>
                </a:lnTo>
                <a:cubicBezTo>
                  <a:pt x="1313" y="1"/>
                  <a:pt x="1286" y="0"/>
                  <a:pt x="1260"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40"/>
          <p:cNvSpPr/>
          <p:nvPr/>
        </p:nvSpPr>
        <p:spPr>
          <a:xfrm>
            <a:off x="3243338" y="5725226"/>
            <a:ext cx="29654" cy="14271"/>
          </a:xfrm>
          <a:custGeom>
            <a:avLst/>
            <a:gdLst/>
            <a:ahLst/>
            <a:cxnLst/>
            <a:rect l="l" t="t" r="r" b="b"/>
            <a:pathLst>
              <a:path w="2702" h="1300" extrusionOk="0">
                <a:moveTo>
                  <a:pt x="1360" y="1"/>
                </a:moveTo>
                <a:cubicBezTo>
                  <a:pt x="705" y="1"/>
                  <a:pt x="47" y="433"/>
                  <a:pt x="1" y="1299"/>
                </a:cubicBezTo>
                <a:lnTo>
                  <a:pt x="878" y="1299"/>
                </a:lnTo>
                <a:cubicBezTo>
                  <a:pt x="901" y="999"/>
                  <a:pt x="1132" y="849"/>
                  <a:pt x="1363" y="849"/>
                </a:cubicBezTo>
                <a:cubicBezTo>
                  <a:pt x="1594" y="849"/>
                  <a:pt x="1824"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40"/>
          <p:cNvSpPr/>
          <p:nvPr/>
        </p:nvSpPr>
        <p:spPr>
          <a:xfrm>
            <a:off x="3206590" y="5725226"/>
            <a:ext cx="29665" cy="14271"/>
          </a:xfrm>
          <a:custGeom>
            <a:avLst/>
            <a:gdLst/>
            <a:ahLst/>
            <a:cxnLst/>
            <a:rect l="l" t="t" r="r" b="b"/>
            <a:pathLst>
              <a:path w="2703" h="1300" extrusionOk="0">
                <a:moveTo>
                  <a:pt x="1360" y="1"/>
                </a:moveTo>
                <a:cubicBezTo>
                  <a:pt x="705" y="1"/>
                  <a:pt x="47" y="433"/>
                  <a:pt x="1" y="1299"/>
                </a:cubicBezTo>
                <a:lnTo>
                  <a:pt x="878" y="1299"/>
                </a:lnTo>
                <a:cubicBezTo>
                  <a:pt x="901" y="999"/>
                  <a:pt x="1132" y="849"/>
                  <a:pt x="1363" y="849"/>
                </a:cubicBezTo>
                <a:cubicBezTo>
                  <a:pt x="1594" y="849"/>
                  <a:pt x="1825"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6" name="Google Shape;3566;p140"/>
          <p:cNvPicPr preferRelativeResize="0"/>
          <p:nvPr/>
        </p:nvPicPr>
        <p:blipFill>
          <a:blip r:embed="rId3">
            <a:alphaModFix/>
          </a:blip>
          <a:stretch>
            <a:fillRect/>
          </a:stretch>
        </p:blipFill>
        <p:spPr>
          <a:xfrm>
            <a:off x="1792375" y="1213875"/>
            <a:ext cx="2144674" cy="2848449"/>
          </a:xfrm>
          <a:prstGeom prst="rect">
            <a:avLst/>
          </a:prstGeom>
          <a:noFill/>
          <a:ln>
            <a:noFill/>
          </a:ln>
        </p:spPr>
      </p:pic>
      <p:pic>
        <p:nvPicPr>
          <p:cNvPr id="3567" name="Google Shape;3567;p140"/>
          <p:cNvPicPr preferRelativeResize="0"/>
          <p:nvPr/>
        </p:nvPicPr>
        <p:blipFill rotWithShape="1">
          <a:blip r:embed="rId4">
            <a:alphaModFix/>
          </a:blip>
          <a:srcRect t="1681"/>
          <a:stretch/>
        </p:blipFill>
        <p:spPr>
          <a:xfrm>
            <a:off x="5257799" y="1420775"/>
            <a:ext cx="1771099" cy="2440211"/>
          </a:xfrm>
          <a:prstGeom prst="rect">
            <a:avLst/>
          </a:prstGeom>
          <a:noFill/>
          <a:ln>
            <a:noFill/>
          </a:ln>
        </p:spPr>
      </p:pic>
      <p:sp>
        <p:nvSpPr>
          <p:cNvPr id="3568" name="Google Shape;3568;p140"/>
          <p:cNvSpPr txBox="1"/>
          <p:nvPr/>
        </p:nvSpPr>
        <p:spPr>
          <a:xfrm>
            <a:off x="1468963" y="3860975"/>
            <a:ext cx="27915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500"/>
              </a:spcAft>
              <a:buNone/>
            </a:pPr>
            <a:r>
              <a:rPr lang="en" b="1" u="sng">
                <a:solidFill>
                  <a:schemeClr val="hlink"/>
                </a:solidFill>
                <a:latin typeface="Google Sans"/>
                <a:ea typeface="Google Sans"/>
                <a:cs typeface="Google Sans"/>
                <a:sym typeface="Google Sans"/>
                <a:hlinkClick r:id="rId5"/>
              </a:rPr>
              <a:t>Enamel Pins</a:t>
            </a:r>
            <a:endParaRPr sz="1200">
              <a:solidFill>
                <a:srgbClr val="3C4043"/>
              </a:solidFill>
              <a:latin typeface="Google Sans"/>
              <a:ea typeface="Google Sans"/>
              <a:cs typeface="Google Sans"/>
              <a:sym typeface="Google Sans"/>
            </a:endParaRPr>
          </a:p>
        </p:txBody>
      </p:sp>
      <p:sp>
        <p:nvSpPr>
          <p:cNvPr id="3569" name="Google Shape;3569;p140"/>
          <p:cNvSpPr txBox="1"/>
          <p:nvPr/>
        </p:nvSpPr>
        <p:spPr>
          <a:xfrm>
            <a:off x="4747588" y="3860975"/>
            <a:ext cx="27915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500"/>
              </a:spcAft>
              <a:buNone/>
            </a:pPr>
            <a:r>
              <a:rPr lang="en" b="1" u="sng">
                <a:solidFill>
                  <a:schemeClr val="hlink"/>
                </a:solidFill>
                <a:latin typeface="Google Sans"/>
                <a:ea typeface="Google Sans"/>
                <a:cs typeface="Google Sans"/>
                <a:sym typeface="Google Sans"/>
                <a:hlinkClick r:id="rId6"/>
              </a:rPr>
              <a:t>Sticker Sheet</a:t>
            </a:r>
            <a:endParaRPr sz="1200">
              <a:solidFill>
                <a:srgbClr val="3C4043"/>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3"/>
        <p:cNvGrpSpPr/>
        <p:nvPr/>
      </p:nvGrpSpPr>
      <p:grpSpPr>
        <a:xfrm>
          <a:off x="0" y="0"/>
          <a:ext cx="0" cy="0"/>
          <a:chOff x="0" y="0"/>
          <a:chExt cx="0" cy="0"/>
        </a:xfrm>
      </p:grpSpPr>
      <p:sp>
        <p:nvSpPr>
          <p:cNvPr id="3574" name="Google Shape;3574;p141"/>
          <p:cNvSpPr txBox="1">
            <a:spLocks noGrp="1"/>
          </p:cNvSpPr>
          <p:nvPr>
            <p:ph type="body" idx="4294967295"/>
          </p:nvPr>
        </p:nvSpPr>
        <p:spPr>
          <a:xfrm>
            <a:off x="5257800" y="5710325"/>
            <a:ext cx="3124200" cy="2647800"/>
          </a:xfrm>
          <a:prstGeom prst="rect">
            <a:avLst/>
          </a:prstGeom>
          <a:noFill/>
        </p:spPr>
        <p:txBody>
          <a:bodyPr spcFirstLastPara="1" wrap="square" lIns="0" tIns="0" rIns="228600" bIns="0" anchor="t" anchorCtr="0">
            <a:noAutofit/>
          </a:bodyPr>
          <a:lstStyle/>
          <a:p>
            <a:pPr marL="457200" lvl="0" indent="-298450" algn="l" rtl="0">
              <a:spcBef>
                <a:spcPts val="0"/>
              </a:spcBef>
              <a:spcAft>
                <a:spcPts val="0"/>
              </a:spcAft>
              <a:buClr>
                <a:srgbClr val="3C4043"/>
              </a:buClr>
              <a:buSzPts val="1100"/>
              <a:buChar char="●"/>
            </a:pPr>
            <a:r>
              <a:rPr lang="en">
                <a:solidFill>
                  <a:srgbClr val="3C4043"/>
                </a:solidFill>
              </a:rPr>
              <a:t>Free access to Qwiklabs hands-on labs, a $70+ value</a:t>
            </a:r>
            <a:endParaRPr>
              <a:solidFill>
                <a:srgbClr val="3C4043"/>
              </a:solidFill>
            </a:endParaRPr>
          </a:p>
          <a:p>
            <a:pPr marL="457200" lvl="0" indent="-298450" algn="l" rtl="0">
              <a:spcBef>
                <a:spcPts val="1000"/>
              </a:spcBef>
              <a:spcAft>
                <a:spcPts val="0"/>
              </a:spcAft>
              <a:buClr>
                <a:srgbClr val="3C4043"/>
              </a:buClr>
              <a:buSzPts val="1100"/>
              <a:buChar char="●"/>
            </a:pPr>
            <a:r>
              <a:rPr lang="en">
                <a:solidFill>
                  <a:srgbClr val="3C4043"/>
                </a:solidFill>
              </a:rPr>
              <a:t>Earn Google Cloud badges to show your skills and expertise</a:t>
            </a:r>
            <a:endParaRPr>
              <a:solidFill>
                <a:srgbClr val="3C4043"/>
              </a:solidFill>
            </a:endParaRPr>
          </a:p>
          <a:p>
            <a:pPr marL="457200" lvl="0" indent="-298450" algn="l" rtl="0">
              <a:spcBef>
                <a:spcPts val="1000"/>
              </a:spcBef>
              <a:spcAft>
                <a:spcPts val="0"/>
              </a:spcAft>
              <a:buClr>
                <a:srgbClr val="3C4043"/>
              </a:buClr>
              <a:buSzPts val="1100"/>
              <a:buChar char="●"/>
            </a:pPr>
            <a:r>
              <a:rPr lang="en">
                <a:solidFill>
                  <a:srgbClr val="3C4043"/>
                </a:solidFill>
              </a:rPr>
              <a:t>No need to register with a credit card</a:t>
            </a:r>
            <a:endParaRPr>
              <a:solidFill>
                <a:srgbClr val="3C4043"/>
              </a:solidFill>
            </a:endParaRPr>
          </a:p>
          <a:p>
            <a:pPr marL="0" lvl="0" indent="0" algn="l" rtl="0">
              <a:spcBef>
                <a:spcPts val="1000"/>
              </a:spcBef>
              <a:spcAft>
                <a:spcPts val="1000"/>
              </a:spcAft>
              <a:buNone/>
            </a:pPr>
            <a:r>
              <a:rPr lang="en">
                <a:solidFill>
                  <a:srgbClr val="3C4043"/>
                </a:solidFill>
              </a:rPr>
              <a:t>Need assistance? Email support@qwiklabs.com anytime. </a:t>
            </a:r>
            <a:endParaRPr>
              <a:solidFill>
                <a:srgbClr val="3C4043"/>
              </a:solidFill>
            </a:endParaRPr>
          </a:p>
        </p:txBody>
      </p:sp>
      <p:sp>
        <p:nvSpPr>
          <p:cNvPr id="3575" name="Google Shape;3575;p141"/>
          <p:cNvSpPr txBox="1"/>
          <p:nvPr/>
        </p:nvSpPr>
        <p:spPr>
          <a:xfrm>
            <a:off x="761950" y="861680"/>
            <a:ext cx="5653200" cy="352200"/>
          </a:xfrm>
          <a:prstGeom prst="rect">
            <a:avLst/>
          </a:prstGeom>
          <a:noFill/>
          <a:ln>
            <a:noFill/>
          </a:ln>
        </p:spPr>
        <p:txBody>
          <a:bodyPr spcFirstLastPara="1" wrap="square" lIns="0" tIns="0" rIns="228600" bIns="0" anchor="t" anchorCtr="0">
            <a:noAutofit/>
          </a:bodyPr>
          <a:lstStyle/>
          <a:p>
            <a:pPr marL="0" lvl="0" indent="0" algn="l" rtl="0">
              <a:spcBef>
                <a:spcPts val="0"/>
              </a:spcBef>
              <a:spcAft>
                <a:spcPts val="0"/>
              </a:spcAft>
              <a:buNone/>
            </a:pPr>
            <a:r>
              <a:rPr lang="en" sz="2400">
                <a:solidFill>
                  <a:srgbClr val="3C4043"/>
                </a:solidFill>
                <a:latin typeface="Google Sans Medium"/>
                <a:ea typeface="Google Sans Medium"/>
                <a:cs typeface="Google Sans Medium"/>
                <a:sym typeface="Google Sans Medium"/>
              </a:rPr>
              <a:t>Swag Designs </a:t>
            </a:r>
            <a:endParaRPr sz="2400">
              <a:solidFill>
                <a:srgbClr val="3C4043"/>
              </a:solidFill>
              <a:latin typeface="Google Sans Medium"/>
              <a:ea typeface="Google Sans Medium"/>
              <a:cs typeface="Google Sans Medium"/>
              <a:sym typeface="Google Sans Medium"/>
            </a:endParaRPr>
          </a:p>
        </p:txBody>
      </p:sp>
      <p:sp>
        <p:nvSpPr>
          <p:cNvPr id="3576" name="Google Shape;3576;p141"/>
          <p:cNvSpPr/>
          <p:nvPr/>
        </p:nvSpPr>
        <p:spPr>
          <a:xfrm>
            <a:off x="2112127" y="5720305"/>
            <a:ext cx="84892" cy="170063"/>
          </a:xfrm>
          <a:custGeom>
            <a:avLst/>
            <a:gdLst/>
            <a:ahLst/>
            <a:cxnLst/>
            <a:rect l="l" t="t" r="r" b="b"/>
            <a:pathLst>
              <a:path w="7735" h="15492" extrusionOk="0">
                <a:moveTo>
                  <a:pt x="1" y="0"/>
                </a:moveTo>
                <a:lnTo>
                  <a:pt x="1" y="2886"/>
                </a:lnTo>
                <a:cubicBezTo>
                  <a:pt x="2679" y="2886"/>
                  <a:pt x="4849" y="5056"/>
                  <a:pt x="4849" y="7758"/>
                </a:cubicBezTo>
                <a:cubicBezTo>
                  <a:pt x="4849" y="10436"/>
                  <a:pt x="2679" y="12606"/>
                  <a:pt x="1" y="12606"/>
                </a:cubicBezTo>
                <a:lnTo>
                  <a:pt x="1" y="15492"/>
                </a:lnTo>
                <a:cubicBezTo>
                  <a:pt x="4272" y="15492"/>
                  <a:pt x="7735" y="12029"/>
                  <a:pt x="7735" y="7758"/>
                </a:cubicBezTo>
                <a:cubicBezTo>
                  <a:pt x="7735" y="3463"/>
                  <a:pt x="4272" y="0"/>
                  <a:pt x="1"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1"/>
          <p:cNvSpPr/>
          <p:nvPr/>
        </p:nvSpPr>
        <p:spPr>
          <a:xfrm>
            <a:off x="1906359" y="5671897"/>
            <a:ext cx="223495" cy="308193"/>
          </a:xfrm>
          <a:custGeom>
            <a:avLst/>
            <a:gdLst/>
            <a:ahLst/>
            <a:cxnLst/>
            <a:rect l="l" t="t" r="r" b="b"/>
            <a:pathLst>
              <a:path w="20364" h="28075" extrusionOk="0">
                <a:moveTo>
                  <a:pt x="1" y="1"/>
                </a:moveTo>
                <a:lnTo>
                  <a:pt x="1" y="22372"/>
                </a:lnTo>
                <a:cubicBezTo>
                  <a:pt x="1" y="25512"/>
                  <a:pt x="2540" y="28075"/>
                  <a:pt x="5703" y="28075"/>
                </a:cubicBezTo>
                <a:lnTo>
                  <a:pt x="14684" y="28075"/>
                </a:lnTo>
                <a:cubicBezTo>
                  <a:pt x="17824" y="28075"/>
                  <a:pt x="20364" y="25512"/>
                  <a:pt x="20364" y="22372"/>
                </a:cubicBezTo>
                <a:lnTo>
                  <a:pt x="20364" y="1"/>
                </a:ln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1"/>
          <p:cNvSpPr/>
          <p:nvPr/>
        </p:nvSpPr>
        <p:spPr>
          <a:xfrm>
            <a:off x="1962370" y="5860949"/>
            <a:ext cx="21544" cy="21560"/>
          </a:xfrm>
          <a:custGeom>
            <a:avLst/>
            <a:gdLst/>
            <a:ahLst/>
            <a:cxnLst/>
            <a:rect l="l" t="t" r="r" b="b"/>
            <a:pathLst>
              <a:path w="1963" h="1964" extrusionOk="0">
                <a:moveTo>
                  <a:pt x="970" y="1"/>
                </a:moveTo>
                <a:cubicBezTo>
                  <a:pt x="439" y="1"/>
                  <a:pt x="0" y="439"/>
                  <a:pt x="0" y="970"/>
                </a:cubicBezTo>
                <a:cubicBezTo>
                  <a:pt x="0"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1"/>
          <p:cNvSpPr/>
          <p:nvPr/>
        </p:nvSpPr>
        <p:spPr>
          <a:xfrm>
            <a:off x="1925622" y="5860949"/>
            <a:ext cx="21544" cy="21560"/>
          </a:xfrm>
          <a:custGeom>
            <a:avLst/>
            <a:gdLst/>
            <a:ahLst/>
            <a:cxnLst/>
            <a:rect l="l" t="t" r="r" b="b"/>
            <a:pathLst>
              <a:path w="1963" h="1964" extrusionOk="0">
                <a:moveTo>
                  <a:pt x="970" y="1"/>
                </a:moveTo>
                <a:cubicBezTo>
                  <a:pt x="439" y="1"/>
                  <a:pt x="1" y="439"/>
                  <a:pt x="1" y="970"/>
                </a:cubicBezTo>
                <a:cubicBezTo>
                  <a:pt x="1"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41"/>
          <p:cNvSpPr/>
          <p:nvPr/>
        </p:nvSpPr>
        <p:spPr>
          <a:xfrm>
            <a:off x="1886350" y="5756034"/>
            <a:ext cx="173822" cy="149799"/>
          </a:xfrm>
          <a:custGeom>
            <a:avLst/>
            <a:gdLst/>
            <a:ahLst/>
            <a:cxnLst/>
            <a:rect l="l" t="t" r="r" b="b"/>
            <a:pathLst>
              <a:path w="15838" h="13646" extrusionOk="0">
                <a:moveTo>
                  <a:pt x="14891" y="1"/>
                </a:moveTo>
                <a:lnTo>
                  <a:pt x="14891" y="4526"/>
                </a:lnTo>
                <a:cubicBezTo>
                  <a:pt x="14891" y="4895"/>
                  <a:pt x="14891" y="5311"/>
                  <a:pt x="14891" y="5726"/>
                </a:cubicBezTo>
                <a:cubicBezTo>
                  <a:pt x="14937" y="7735"/>
                  <a:pt x="14984" y="10020"/>
                  <a:pt x="13598" y="11406"/>
                </a:cubicBezTo>
                <a:cubicBezTo>
                  <a:pt x="12698" y="12329"/>
                  <a:pt x="11290" y="12791"/>
                  <a:pt x="9281" y="12791"/>
                </a:cubicBezTo>
                <a:lnTo>
                  <a:pt x="0" y="12791"/>
                </a:lnTo>
                <a:lnTo>
                  <a:pt x="0" y="13645"/>
                </a:lnTo>
                <a:lnTo>
                  <a:pt x="9281" y="13645"/>
                </a:lnTo>
                <a:cubicBezTo>
                  <a:pt x="11544" y="13645"/>
                  <a:pt x="13160" y="13114"/>
                  <a:pt x="14222" y="12006"/>
                </a:cubicBezTo>
                <a:cubicBezTo>
                  <a:pt x="15838" y="10344"/>
                  <a:pt x="15792" y="7781"/>
                  <a:pt x="15769" y="5703"/>
                </a:cubicBezTo>
                <a:lnTo>
                  <a:pt x="15769" y="4526"/>
                </a:lnTo>
                <a:lnTo>
                  <a:pt x="1576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41"/>
          <p:cNvSpPr/>
          <p:nvPr/>
        </p:nvSpPr>
        <p:spPr>
          <a:xfrm>
            <a:off x="2038642" y="5752741"/>
            <a:ext cx="31180" cy="9638"/>
          </a:xfrm>
          <a:custGeom>
            <a:avLst/>
            <a:gdLst/>
            <a:ahLst/>
            <a:cxnLst/>
            <a:rect l="l" t="t" r="r" b="b"/>
            <a:pathLst>
              <a:path w="2841" h="878" extrusionOk="0">
                <a:moveTo>
                  <a:pt x="0" y="0"/>
                </a:moveTo>
                <a:lnTo>
                  <a:pt x="0" y="878"/>
                </a:lnTo>
                <a:lnTo>
                  <a:pt x="2840" y="878"/>
                </a:lnTo>
                <a:lnTo>
                  <a:pt x="2840"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41"/>
          <p:cNvSpPr/>
          <p:nvPr/>
        </p:nvSpPr>
        <p:spPr>
          <a:xfrm>
            <a:off x="3610014" y="5613022"/>
            <a:ext cx="244775" cy="369020"/>
          </a:xfrm>
          <a:custGeom>
            <a:avLst/>
            <a:gdLst/>
            <a:ahLst/>
            <a:cxnLst/>
            <a:rect l="l" t="t" r="r" b="b"/>
            <a:pathLst>
              <a:path w="22303" h="33616" extrusionOk="0">
                <a:moveTo>
                  <a:pt x="2402" y="1"/>
                </a:moveTo>
                <a:cubicBezTo>
                  <a:pt x="1063" y="1"/>
                  <a:pt x="1" y="1063"/>
                  <a:pt x="1" y="2402"/>
                </a:cubicBezTo>
                <a:lnTo>
                  <a:pt x="1" y="31191"/>
                </a:lnTo>
                <a:cubicBezTo>
                  <a:pt x="1" y="32530"/>
                  <a:pt x="1063" y="33616"/>
                  <a:pt x="2402" y="33616"/>
                </a:cubicBezTo>
                <a:lnTo>
                  <a:pt x="19879" y="33616"/>
                </a:lnTo>
                <a:cubicBezTo>
                  <a:pt x="21218" y="33616"/>
                  <a:pt x="22303" y="32530"/>
                  <a:pt x="22303" y="31191"/>
                </a:cubicBezTo>
                <a:lnTo>
                  <a:pt x="22303" y="2402"/>
                </a:lnTo>
                <a:cubicBezTo>
                  <a:pt x="22303" y="1063"/>
                  <a:pt x="21218" y="1"/>
                  <a:pt x="19879"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41"/>
          <p:cNvSpPr/>
          <p:nvPr/>
        </p:nvSpPr>
        <p:spPr>
          <a:xfrm>
            <a:off x="3610014" y="5633801"/>
            <a:ext cx="192073" cy="313770"/>
          </a:xfrm>
          <a:custGeom>
            <a:avLst/>
            <a:gdLst/>
            <a:ahLst/>
            <a:cxnLst/>
            <a:rect l="l" t="t" r="r" b="b"/>
            <a:pathLst>
              <a:path w="17501" h="28583" extrusionOk="0">
                <a:moveTo>
                  <a:pt x="1" y="1"/>
                </a:moveTo>
                <a:lnTo>
                  <a:pt x="1" y="28583"/>
                </a:lnTo>
                <a:lnTo>
                  <a:pt x="15492" y="28583"/>
                </a:lnTo>
                <a:cubicBezTo>
                  <a:pt x="16600" y="28583"/>
                  <a:pt x="17501" y="27682"/>
                  <a:pt x="17501" y="26574"/>
                </a:cubicBezTo>
                <a:lnTo>
                  <a:pt x="17501" y="2032"/>
                </a:lnTo>
                <a:cubicBezTo>
                  <a:pt x="17501" y="901"/>
                  <a:pt x="16600" y="1"/>
                  <a:pt x="15492"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41"/>
          <p:cNvSpPr/>
          <p:nvPr/>
        </p:nvSpPr>
        <p:spPr>
          <a:xfrm>
            <a:off x="3603933" y="5778693"/>
            <a:ext cx="25352" cy="12756"/>
          </a:xfrm>
          <a:custGeom>
            <a:avLst/>
            <a:gdLst/>
            <a:ahLst/>
            <a:cxnLst/>
            <a:rect l="l" t="t" r="r" b="b"/>
            <a:pathLst>
              <a:path w="2310" h="1162" extrusionOk="0">
                <a:moveTo>
                  <a:pt x="1155" y="1"/>
                </a:moveTo>
                <a:cubicBezTo>
                  <a:pt x="578" y="1"/>
                  <a:pt x="1" y="388"/>
                  <a:pt x="1" y="1161"/>
                </a:cubicBezTo>
                <a:lnTo>
                  <a:pt x="2309" y="1161"/>
                </a:lnTo>
                <a:cubicBezTo>
                  <a:pt x="2309" y="388"/>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1"/>
          <p:cNvSpPr/>
          <p:nvPr/>
        </p:nvSpPr>
        <p:spPr>
          <a:xfrm>
            <a:off x="3642701" y="5824630"/>
            <a:ext cx="74509" cy="51111"/>
          </a:xfrm>
          <a:custGeom>
            <a:avLst/>
            <a:gdLst/>
            <a:ahLst/>
            <a:cxnLst/>
            <a:rect l="l" t="t" r="r" b="b"/>
            <a:pathLst>
              <a:path w="6789" h="4656" extrusionOk="0">
                <a:moveTo>
                  <a:pt x="1" y="0"/>
                </a:moveTo>
                <a:lnTo>
                  <a:pt x="1" y="1270"/>
                </a:lnTo>
                <a:cubicBezTo>
                  <a:pt x="1" y="3170"/>
                  <a:pt x="1529" y="4656"/>
                  <a:pt x="3393" y="4656"/>
                </a:cubicBezTo>
                <a:cubicBezTo>
                  <a:pt x="3500" y="4656"/>
                  <a:pt x="3609" y="4651"/>
                  <a:pt x="3718" y="4641"/>
                </a:cubicBezTo>
                <a:cubicBezTo>
                  <a:pt x="5473" y="4433"/>
                  <a:pt x="6789" y="2933"/>
                  <a:pt x="6765" y="1155"/>
                </a:cubicBezTo>
                <a:lnTo>
                  <a:pt x="6765"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1"/>
          <p:cNvSpPr/>
          <p:nvPr/>
        </p:nvSpPr>
        <p:spPr>
          <a:xfrm>
            <a:off x="3644479" y="5777936"/>
            <a:ext cx="25352" cy="12745"/>
          </a:xfrm>
          <a:custGeom>
            <a:avLst/>
            <a:gdLst/>
            <a:ahLst/>
            <a:cxnLst/>
            <a:rect l="l" t="t" r="r" b="b"/>
            <a:pathLst>
              <a:path w="2310" h="1161" extrusionOk="0">
                <a:moveTo>
                  <a:pt x="1155" y="1"/>
                </a:moveTo>
                <a:cubicBezTo>
                  <a:pt x="578" y="1"/>
                  <a:pt x="1" y="387"/>
                  <a:pt x="1" y="1161"/>
                </a:cubicBezTo>
                <a:lnTo>
                  <a:pt x="2309" y="1161"/>
                </a:lnTo>
                <a:cubicBezTo>
                  <a:pt x="2309" y="387"/>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1"/>
          <p:cNvSpPr/>
          <p:nvPr/>
        </p:nvSpPr>
        <p:spPr>
          <a:xfrm>
            <a:off x="2469693" y="5746828"/>
            <a:ext cx="318769" cy="182237"/>
          </a:xfrm>
          <a:custGeom>
            <a:avLst/>
            <a:gdLst/>
            <a:ahLst/>
            <a:cxnLst/>
            <a:rect l="l" t="t" r="r" b="b"/>
            <a:pathLst>
              <a:path w="29045" h="16601" extrusionOk="0">
                <a:moveTo>
                  <a:pt x="2148" y="1"/>
                </a:moveTo>
                <a:cubicBezTo>
                  <a:pt x="947" y="1"/>
                  <a:pt x="0" y="947"/>
                  <a:pt x="0" y="2148"/>
                </a:cubicBezTo>
                <a:lnTo>
                  <a:pt x="0" y="16600"/>
                </a:lnTo>
                <a:lnTo>
                  <a:pt x="29044" y="16600"/>
                </a:lnTo>
                <a:lnTo>
                  <a:pt x="29044" y="2148"/>
                </a:lnTo>
                <a:cubicBezTo>
                  <a:pt x="29044" y="947"/>
                  <a:pt x="28074" y="1"/>
                  <a:pt x="2689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1"/>
          <p:cNvSpPr/>
          <p:nvPr/>
        </p:nvSpPr>
        <p:spPr>
          <a:xfrm>
            <a:off x="2403299" y="5924222"/>
            <a:ext cx="449766" cy="49179"/>
          </a:xfrm>
          <a:custGeom>
            <a:avLst/>
            <a:gdLst/>
            <a:ahLst/>
            <a:cxnLst/>
            <a:rect l="l" t="t" r="r" b="b"/>
            <a:pathLst>
              <a:path w="40981" h="4480" extrusionOk="0">
                <a:moveTo>
                  <a:pt x="2125" y="1"/>
                </a:moveTo>
                <a:cubicBezTo>
                  <a:pt x="947" y="1"/>
                  <a:pt x="1" y="924"/>
                  <a:pt x="24" y="2102"/>
                </a:cubicBezTo>
                <a:cubicBezTo>
                  <a:pt x="1" y="3233"/>
                  <a:pt x="947" y="4179"/>
                  <a:pt x="2078" y="4179"/>
                </a:cubicBezTo>
                <a:lnTo>
                  <a:pt x="38879" y="4480"/>
                </a:lnTo>
                <a:cubicBezTo>
                  <a:pt x="40034" y="4480"/>
                  <a:pt x="40980" y="3533"/>
                  <a:pt x="40980" y="2379"/>
                </a:cubicBezTo>
                <a:cubicBezTo>
                  <a:pt x="40980" y="1247"/>
                  <a:pt x="40057" y="301"/>
                  <a:pt x="38926" y="301"/>
                </a:cubicBezTo>
                <a:lnTo>
                  <a:pt x="2125"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41"/>
          <p:cNvSpPr/>
          <p:nvPr/>
        </p:nvSpPr>
        <p:spPr>
          <a:xfrm>
            <a:off x="2650874" y="5800811"/>
            <a:ext cx="17747" cy="17751"/>
          </a:xfrm>
          <a:custGeom>
            <a:avLst/>
            <a:gdLst/>
            <a:ahLst/>
            <a:cxnLst/>
            <a:rect l="l" t="t" r="r" b="b"/>
            <a:pathLst>
              <a:path w="1617" h="1617" extrusionOk="0">
                <a:moveTo>
                  <a:pt x="809" y="0"/>
                </a:moveTo>
                <a:cubicBezTo>
                  <a:pt x="370" y="0"/>
                  <a:pt x="1" y="370"/>
                  <a:pt x="1" y="808"/>
                </a:cubicBezTo>
                <a:cubicBezTo>
                  <a:pt x="1" y="1270"/>
                  <a:pt x="370" y="1616"/>
                  <a:pt x="809" y="1616"/>
                </a:cubicBezTo>
                <a:cubicBezTo>
                  <a:pt x="1247" y="1616"/>
                  <a:pt x="1617" y="1270"/>
                  <a:pt x="1617" y="808"/>
                </a:cubicBezTo>
                <a:cubicBezTo>
                  <a:pt x="1617" y="370"/>
                  <a:pt x="1247" y="0"/>
                  <a:pt x="809"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41"/>
          <p:cNvSpPr/>
          <p:nvPr/>
        </p:nvSpPr>
        <p:spPr>
          <a:xfrm>
            <a:off x="2611855" y="5800811"/>
            <a:ext cx="17747" cy="17751"/>
          </a:xfrm>
          <a:custGeom>
            <a:avLst/>
            <a:gdLst/>
            <a:ahLst/>
            <a:cxnLst/>
            <a:rect l="l" t="t" r="r" b="b"/>
            <a:pathLst>
              <a:path w="1617" h="1617" extrusionOk="0">
                <a:moveTo>
                  <a:pt x="808" y="0"/>
                </a:moveTo>
                <a:cubicBezTo>
                  <a:pt x="347" y="0"/>
                  <a:pt x="0" y="370"/>
                  <a:pt x="0" y="808"/>
                </a:cubicBezTo>
                <a:cubicBezTo>
                  <a:pt x="0" y="1270"/>
                  <a:pt x="347" y="1616"/>
                  <a:pt x="808" y="1616"/>
                </a:cubicBezTo>
                <a:cubicBezTo>
                  <a:pt x="1247" y="1616"/>
                  <a:pt x="1616" y="1270"/>
                  <a:pt x="1616" y="808"/>
                </a:cubicBezTo>
                <a:cubicBezTo>
                  <a:pt x="1616" y="370"/>
                  <a:pt x="1247" y="0"/>
                  <a:pt x="808"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1"/>
          <p:cNvSpPr/>
          <p:nvPr/>
        </p:nvSpPr>
        <p:spPr>
          <a:xfrm>
            <a:off x="2558379" y="5837802"/>
            <a:ext cx="131009" cy="9397"/>
          </a:xfrm>
          <a:custGeom>
            <a:avLst/>
            <a:gdLst/>
            <a:ahLst/>
            <a:cxnLst/>
            <a:rect l="l" t="t" r="r" b="b"/>
            <a:pathLst>
              <a:path w="11937" h="856" extrusionOk="0">
                <a:moveTo>
                  <a:pt x="1" y="1"/>
                </a:moveTo>
                <a:lnTo>
                  <a:pt x="1" y="855"/>
                </a:lnTo>
                <a:lnTo>
                  <a:pt x="11937" y="855"/>
                </a:lnTo>
                <a:lnTo>
                  <a:pt x="11937"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1"/>
          <p:cNvSpPr/>
          <p:nvPr/>
        </p:nvSpPr>
        <p:spPr>
          <a:xfrm>
            <a:off x="2558379" y="5845409"/>
            <a:ext cx="41068" cy="37016"/>
          </a:xfrm>
          <a:custGeom>
            <a:avLst/>
            <a:gdLst/>
            <a:ahLst/>
            <a:cxnLst/>
            <a:rect l="l" t="t" r="r" b="b"/>
            <a:pathLst>
              <a:path w="3742" h="3372" extrusionOk="0">
                <a:moveTo>
                  <a:pt x="3741" y="1"/>
                </a:moveTo>
                <a:lnTo>
                  <a:pt x="1" y="24"/>
                </a:lnTo>
                <a:cubicBezTo>
                  <a:pt x="24" y="947"/>
                  <a:pt x="440" y="1801"/>
                  <a:pt x="1109" y="2402"/>
                </a:cubicBezTo>
                <a:cubicBezTo>
                  <a:pt x="1848" y="3025"/>
                  <a:pt x="2771" y="3371"/>
                  <a:pt x="3741" y="3371"/>
                </a:cubicBezTo>
                <a:lnTo>
                  <a:pt x="3741"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1"/>
          <p:cNvSpPr/>
          <p:nvPr/>
        </p:nvSpPr>
        <p:spPr>
          <a:xfrm>
            <a:off x="2595380" y="5844652"/>
            <a:ext cx="40048" cy="37521"/>
          </a:xfrm>
          <a:custGeom>
            <a:avLst/>
            <a:gdLst/>
            <a:ahLst/>
            <a:cxnLst/>
            <a:rect l="l" t="t" r="r" b="b"/>
            <a:pathLst>
              <a:path w="3649" h="3418" extrusionOk="0">
                <a:moveTo>
                  <a:pt x="1" y="0"/>
                </a:moveTo>
                <a:lnTo>
                  <a:pt x="1" y="3417"/>
                </a:lnTo>
                <a:lnTo>
                  <a:pt x="3648" y="3417"/>
                </a:lnTo>
                <a:lnTo>
                  <a:pt x="3648"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1"/>
          <p:cNvSpPr/>
          <p:nvPr/>
        </p:nvSpPr>
        <p:spPr>
          <a:xfrm>
            <a:off x="3584670" y="5770395"/>
            <a:ext cx="63106" cy="40562"/>
          </a:xfrm>
          <a:custGeom>
            <a:avLst/>
            <a:gdLst/>
            <a:ahLst/>
            <a:cxnLst/>
            <a:rect l="l" t="t" r="r" b="b"/>
            <a:pathLst>
              <a:path w="5750" h="3695" extrusionOk="0">
                <a:moveTo>
                  <a:pt x="4872" y="855"/>
                </a:moveTo>
                <a:cubicBezTo>
                  <a:pt x="4826" y="1940"/>
                  <a:pt x="3949" y="2794"/>
                  <a:pt x="2864" y="2794"/>
                </a:cubicBezTo>
                <a:cubicBezTo>
                  <a:pt x="1802" y="2794"/>
                  <a:pt x="901" y="1940"/>
                  <a:pt x="855" y="855"/>
                </a:cubicBezTo>
                <a:close/>
                <a:moveTo>
                  <a:pt x="1" y="1"/>
                </a:moveTo>
                <a:lnTo>
                  <a:pt x="1" y="832"/>
                </a:lnTo>
                <a:cubicBezTo>
                  <a:pt x="1" y="2425"/>
                  <a:pt x="1294" y="3695"/>
                  <a:pt x="2864" y="3695"/>
                </a:cubicBezTo>
                <a:cubicBezTo>
                  <a:pt x="4457" y="3695"/>
                  <a:pt x="5727" y="2402"/>
                  <a:pt x="5750" y="832"/>
                </a:cubicBezTo>
                <a:lnTo>
                  <a:pt x="5750"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41"/>
          <p:cNvSpPr/>
          <p:nvPr/>
        </p:nvSpPr>
        <p:spPr>
          <a:xfrm>
            <a:off x="3642964" y="5770395"/>
            <a:ext cx="63095" cy="43603"/>
          </a:xfrm>
          <a:custGeom>
            <a:avLst/>
            <a:gdLst/>
            <a:ahLst/>
            <a:cxnLst/>
            <a:rect l="l" t="t" r="r" b="b"/>
            <a:pathLst>
              <a:path w="5749" h="3972" extrusionOk="0">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41"/>
          <p:cNvSpPr/>
          <p:nvPr/>
        </p:nvSpPr>
        <p:spPr>
          <a:xfrm>
            <a:off x="3063672" y="5865178"/>
            <a:ext cx="274177" cy="128832"/>
          </a:xfrm>
          <a:custGeom>
            <a:avLst/>
            <a:gdLst/>
            <a:ahLst/>
            <a:cxnLst/>
            <a:rect l="l" t="t" r="r" b="b"/>
            <a:pathLst>
              <a:path w="24982" h="11736" extrusionOk="0">
                <a:moveTo>
                  <a:pt x="324" y="0"/>
                </a:moveTo>
                <a:lnTo>
                  <a:pt x="1" y="2471"/>
                </a:lnTo>
                <a:cubicBezTo>
                  <a:pt x="1" y="6118"/>
                  <a:pt x="1571" y="8727"/>
                  <a:pt x="4041" y="10413"/>
                </a:cubicBezTo>
                <a:cubicBezTo>
                  <a:pt x="5820" y="11617"/>
                  <a:pt x="8089" y="11736"/>
                  <a:pt x="10598" y="11736"/>
                </a:cubicBezTo>
                <a:cubicBezTo>
                  <a:pt x="11216" y="11736"/>
                  <a:pt x="11848" y="11729"/>
                  <a:pt x="12491" y="11729"/>
                </a:cubicBezTo>
                <a:cubicBezTo>
                  <a:pt x="13134" y="11729"/>
                  <a:pt x="13765" y="11736"/>
                  <a:pt x="14382" y="11736"/>
                </a:cubicBezTo>
                <a:cubicBezTo>
                  <a:pt x="16886" y="11736"/>
                  <a:pt x="19144" y="11617"/>
                  <a:pt x="20941" y="10413"/>
                </a:cubicBezTo>
                <a:cubicBezTo>
                  <a:pt x="23411" y="8750"/>
                  <a:pt x="24981" y="6118"/>
                  <a:pt x="24981" y="2471"/>
                </a:cubicBezTo>
                <a:lnTo>
                  <a:pt x="24681"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1"/>
          <p:cNvSpPr/>
          <p:nvPr/>
        </p:nvSpPr>
        <p:spPr>
          <a:xfrm>
            <a:off x="3209378" y="5865178"/>
            <a:ext cx="11" cy="11"/>
          </a:xfrm>
          <a:custGeom>
            <a:avLst/>
            <a:gdLst/>
            <a:ahLst/>
            <a:cxnLst/>
            <a:rect l="l" t="t" r="r" b="b"/>
            <a:pathLst>
              <a:path w="1" h="1" extrusionOk="0">
                <a:moveTo>
                  <a:pt x="1" y="0"/>
                </a:moveTo>
                <a:lnTo>
                  <a:pt x="1"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1"/>
          <p:cNvSpPr/>
          <p:nvPr/>
        </p:nvSpPr>
        <p:spPr>
          <a:xfrm>
            <a:off x="3066964" y="5622144"/>
            <a:ext cx="267329" cy="243064"/>
          </a:xfrm>
          <a:custGeom>
            <a:avLst/>
            <a:gdLst/>
            <a:ahLst/>
            <a:cxnLst/>
            <a:rect l="l" t="t" r="r" b="b"/>
            <a:pathLst>
              <a:path w="24358" h="22142" extrusionOk="0">
                <a:moveTo>
                  <a:pt x="12237" y="1"/>
                </a:moveTo>
                <a:cubicBezTo>
                  <a:pt x="7250" y="1"/>
                  <a:pt x="3164" y="901"/>
                  <a:pt x="2702" y="2079"/>
                </a:cubicBezTo>
                <a:lnTo>
                  <a:pt x="1" y="22141"/>
                </a:lnTo>
                <a:lnTo>
                  <a:pt x="24358" y="22141"/>
                </a:lnTo>
                <a:lnTo>
                  <a:pt x="21749" y="2079"/>
                </a:lnTo>
                <a:cubicBezTo>
                  <a:pt x="21310" y="924"/>
                  <a:pt x="17224" y="1"/>
                  <a:pt x="1223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1"/>
          <p:cNvSpPr/>
          <p:nvPr/>
        </p:nvSpPr>
        <p:spPr>
          <a:xfrm>
            <a:off x="3199500" y="5636589"/>
            <a:ext cx="15716" cy="4830"/>
          </a:xfrm>
          <a:custGeom>
            <a:avLst/>
            <a:gdLst/>
            <a:ahLst/>
            <a:cxnLst/>
            <a:rect l="l" t="t" r="r" b="b"/>
            <a:pathLst>
              <a:path w="1432" h="440" extrusionOk="0">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1"/>
          <p:cNvSpPr/>
          <p:nvPr/>
        </p:nvSpPr>
        <p:spPr>
          <a:xfrm>
            <a:off x="3220277" y="5643691"/>
            <a:ext cx="15727" cy="4819"/>
          </a:xfrm>
          <a:custGeom>
            <a:avLst/>
            <a:gdLst/>
            <a:ahLst/>
            <a:cxnLst/>
            <a:rect l="l" t="t" r="r" b="b"/>
            <a:pathLst>
              <a:path w="1433" h="439" extrusionOk="0">
                <a:moveTo>
                  <a:pt x="716" y="0"/>
                </a:moveTo>
                <a:cubicBezTo>
                  <a:pt x="324" y="0"/>
                  <a:pt x="1" y="93"/>
                  <a:pt x="1" y="208"/>
                </a:cubicBezTo>
                <a:cubicBezTo>
                  <a:pt x="1" y="347"/>
                  <a:pt x="324" y="439"/>
                  <a:pt x="716" y="439"/>
                </a:cubicBezTo>
                <a:cubicBezTo>
                  <a:pt x="1109" y="439"/>
                  <a:pt x="1432" y="347"/>
                  <a:pt x="1432" y="208"/>
                </a:cubicBezTo>
                <a:cubicBezTo>
                  <a:pt x="1432" y="93"/>
                  <a:pt x="1109" y="0"/>
                  <a:pt x="71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41"/>
          <p:cNvSpPr/>
          <p:nvPr/>
        </p:nvSpPr>
        <p:spPr>
          <a:xfrm>
            <a:off x="3178722" y="5643691"/>
            <a:ext cx="15716" cy="4819"/>
          </a:xfrm>
          <a:custGeom>
            <a:avLst/>
            <a:gdLst/>
            <a:ahLst/>
            <a:cxnLst/>
            <a:rect l="l" t="t" r="r" b="b"/>
            <a:pathLst>
              <a:path w="1432" h="439" extrusionOk="0">
                <a:moveTo>
                  <a:pt x="716" y="0"/>
                </a:moveTo>
                <a:cubicBezTo>
                  <a:pt x="324" y="0"/>
                  <a:pt x="0" y="93"/>
                  <a:pt x="0" y="208"/>
                </a:cubicBezTo>
                <a:cubicBezTo>
                  <a:pt x="0" y="347"/>
                  <a:pt x="324" y="439"/>
                  <a:pt x="716" y="439"/>
                </a:cubicBezTo>
                <a:cubicBezTo>
                  <a:pt x="1109" y="439"/>
                  <a:pt x="1432" y="347"/>
                  <a:pt x="1432" y="208"/>
                </a:cubicBezTo>
                <a:cubicBezTo>
                  <a:pt x="1432" y="93"/>
                  <a:pt x="1109" y="0"/>
                  <a:pt x="71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41"/>
          <p:cNvSpPr/>
          <p:nvPr/>
        </p:nvSpPr>
        <p:spPr>
          <a:xfrm>
            <a:off x="3199500" y="5651287"/>
            <a:ext cx="15716" cy="4830"/>
          </a:xfrm>
          <a:custGeom>
            <a:avLst/>
            <a:gdLst/>
            <a:ahLst/>
            <a:cxnLst/>
            <a:rect l="l" t="t" r="r" b="b"/>
            <a:pathLst>
              <a:path w="1432" h="440" extrusionOk="0">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1"/>
          <p:cNvSpPr/>
          <p:nvPr/>
        </p:nvSpPr>
        <p:spPr>
          <a:xfrm>
            <a:off x="3203297" y="5749594"/>
            <a:ext cx="73500" cy="28168"/>
          </a:xfrm>
          <a:custGeom>
            <a:avLst/>
            <a:gdLst/>
            <a:ahLst/>
            <a:cxnLst/>
            <a:rect l="l" t="t" r="r" b="b"/>
            <a:pathLst>
              <a:path w="6697" h="2566" extrusionOk="0">
                <a:moveTo>
                  <a:pt x="1260" y="0"/>
                </a:moveTo>
                <a:cubicBezTo>
                  <a:pt x="921" y="0"/>
                  <a:pt x="606" y="135"/>
                  <a:pt x="370" y="349"/>
                </a:cubicBezTo>
                <a:cubicBezTo>
                  <a:pt x="116" y="580"/>
                  <a:pt x="1" y="1873"/>
                  <a:pt x="1" y="2311"/>
                </a:cubicBezTo>
                <a:lnTo>
                  <a:pt x="1" y="2565"/>
                </a:lnTo>
                <a:lnTo>
                  <a:pt x="2587" y="2565"/>
                </a:lnTo>
                <a:lnTo>
                  <a:pt x="2748" y="2081"/>
                </a:lnTo>
                <a:lnTo>
                  <a:pt x="2956" y="2565"/>
                </a:lnTo>
                <a:lnTo>
                  <a:pt x="5149" y="2565"/>
                </a:lnTo>
                <a:lnTo>
                  <a:pt x="5311" y="1919"/>
                </a:lnTo>
                <a:lnTo>
                  <a:pt x="5403" y="2565"/>
                </a:lnTo>
                <a:lnTo>
                  <a:pt x="6696" y="2565"/>
                </a:lnTo>
                <a:lnTo>
                  <a:pt x="6696" y="2311"/>
                </a:lnTo>
                <a:cubicBezTo>
                  <a:pt x="6696" y="1873"/>
                  <a:pt x="6581" y="580"/>
                  <a:pt x="6327" y="349"/>
                </a:cubicBezTo>
                <a:cubicBezTo>
                  <a:pt x="6091" y="135"/>
                  <a:pt x="5776" y="0"/>
                  <a:pt x="5437" y="0"/>
                </a:cubicBezTo>
                <a:cubicBezTo>
                  <a:pt x="5410" y="0"/>
                  <a:pt x="5384" y="1"/>
                  <a:pt x="5357" y="3"/>
                </a:cubicBezTo>
                <a:lnTo>
                  <a:pt x="1340" y="3"/>
                </a:lnTo>
                <a:cubicBezTo>
                  <a:pt x="1313" y="1"/>
                  <a:pt x="1286" y="0"/>
                  <a:pt x="1260"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1"/>
          <p:cNvSpPr/>
          <p:nvPr/>
        </p:nvSpPr>
        <p:spPr>
          <a:xfrm>
            <a:off x="3243338" y="5725226"/>
            <a:ext cx="29654" cy="14271"/>
          </a:xfrm>
          <a:custGeom>
            <a:avLst/>
            <a:gdLst/>
            <a:ahLst/>
            <a:cxnLst/>
            <a:rect l="l" t="t" r="r" b="b"/>
            <a:pathLst>
              <a:path w="2702" h="1300" extrusionOk="0">
                <a:moveTo>
                  <a:pt x="1360" y="1"/>
                </a:moveTo>
                <a:cubicBezTo>
                  <a:pt x="705" y="1"/>
                  <a:pt x="47" y="433"/>
                  <a:pt x="1" y="1299"/>
                </a:cubicBezTo>
                <a:lnTo>
                  <a:pt x="878" y="1299"/>
                </a:lnTo>
                <a:cubicBezTo>
                  <a:pt x="901" y="999"/>
                  <a:pt x="1132" y="849"/>
                  <a:pt x="1363" y="849"/>
                </a:cubicBezTo>
                <a:cubicBezTo>
                  <a:pt x="1594" y="849"/>
                  <a:pt x="1824"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1"/>
          <p:cNvSpPr/>
          <p:nvPr/>
        </p:nvSpPr>
        <p:spPr>
          <a:xfrm>
            <a:off x="3206590" y="5725226"/>
            <a:ext cx="29665" cy="14271"/>
          </a:xfrm>
          <a:custGeom>
            <a:avLst/>
            <a:gdLst/>
            <a:ahLst/>
            <a:cxnLst/>
            <a:rect l="l" t="t" r="r" b="b"/>
            <a:pathLst>
              <a:path w="2703" h="1300" extrusionOk="0">
                <a:moveTo>
                  <a:pt x="1360" y="1"/>
                </a:moveTo>
                <a:cubicBezTo>
                  <a:pt x="705" y="1"/>
                  <a:pt x="47" y="433"/>
                  <a:pt x="1" y="1299"/>
                </a:cubicBezTo>
                <a:lnTo>
                  <a:pt x="878" y="1299"/>
                </a:lnTo>
                <a:cubicBezTo>
                  <a:pt x="901" y="999"/>
                  <a:pt x="1132" y="849"/>
                  <a:pt x="1363" y="849"/>
                </a:cubicBezTo>
                <a:cubicBezTo>
                  <a:pt x="1594" y="849"/>
                  <a:pt x="1825"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06" name="Google Shape;3606;p141"/>
          <p:cNvPicPr preferRelativeResize="0"/>
          <p:nvPr/>
        </p:nvPicPr>
        <p:blipFill>
          <a:blip r:embed="rId3">
            <a:alphaModFix/>
          </a:blip>
          <a:stretch>
            <a:fillRect/>
          </a:stretch>
        </p:blipFill>
        <p:spPr>
          <a:xfrm>
            <a:off x="4924038" y="1333150"/>
            <a:ext cx="2392782" cy="2805551"/>
          </a:xfrm>
          <a:prstGeom prst="rect">
            <a:avLst/>
          </a:prstGeom>
          <a:noFill/>
          <a:ln>
            <a:noFill/>
          </a:ln>
        </p:spPr>
      </p:pic>
      <p:pic>
        <p:nvPicPr>
          <p:cNvPr id="3607" name="Google Shape;3607;p141"/>
          <p:cNvPicPr preferRelativeResize="0"/>
          <p:nvPr/>
        </p:nvPicPr>
        <p:blipFill rotWithShape="1">
          <a:blip r:embed="rId4">
            <a:alphaModFix/>
          </a:blip>
          <a:srcRect l="24870" t="2784" r="24865" b="4097"/>
          <a:stretch/>
        </p:blipFill>
        <p:spPr>
          <a:xfrm>
            <a:off x="1711747" y="1137675"/>
            <a:ext cx="1971830" cy="2805553"/>
          </a:xfrm>
          <a:prstGeom prst="rect">
            <a:avLst/>
          </a:prstGeom>
          <a:noFill/>
          <a:ln>
            <a:noFill/>
          </a:ln>
        </p:spPr>
      </p:pic>
      <p:sp>
        <p:nvSpPr>
          <p:cNvPr id="3608" name="Google Shape;3608;p141"/>
          <p:cNvSpPr txBox="1"/>
          <p:nvPr/>
        </p:nvSpPr>
        <p:spPr>
          <a:xfrm>
            <a:off x="1392763" y="3860975"/>
            <a:ext cx="27915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500"/>
              </a:spcAft>
              <a:buNone/>
            </a:pPr>
            <a:r>
              <a:rPr lang="en" b="1" u="sng">
                <a:solidFill>
                  <a:schemeClr val="hlink"/>
                </a:solidFill>
                <a:latin typeface="Google Sans"/>
                <a:ea typeface="Google Sans"/>
                <a:cs typeface="Google Sans"/>
                <a:sym typeface="Google Sans"/>
                <a:hlinkClick r:id="rId5"/>
              </a:rPr>
              <a:t>Tote</a:t>
            </a:r>
            <a:endParaRPr sz="1200">
              <a:solidFill>
                <a:srgbClr val="3C4043"/>
              </a:solidFill>
              <a:latin typeface="Google Sans"/>
              <a:ea typeface="Google Sans"/>
              <a:cs typeface="Google Sans"/>
              <a:sym typeface="Google Sans"/>
            </a:endParaRPr>
          </a:p>
        </p:txBody>
      </p:sp>
      <p:sp>
        <p:nvSpPr>
          <p:cNvPr id="3609" name="Google Shape;3609;p141"/>
          <p:cNvSpPr txBox="1"/>
          <p:nvPr/>
        </p:nvSpPr>
        <p:spPr>
          <a:xfrm>
            <a:off x="4747588" y="3860975"/>
            <a:ext cx="2791500" cy="36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500"/>
              </a:spcAft>
              <a:buNone/>
            </a:pPr>
            <a:r>
              <a:rPr lang="en" b="1" u="sng">
                <a:solidFill>
                  <a:schemeClr val="hlink"/>
                </a:solidFill>
                <a:latin typeface="Google Sans"/>
                <a:ea typeface="Google Sans"/>
                <a:cs typeface="Google Sans"/>
                <a:sym typeface="Google Sans"/>
                <a:hlinkClick r:id="rId6"/>
              </a:rPr>
              <a:t>T-Shirt Designs</a:t>
            </a:r>
            <a:endParaRPr sz="1200">
              <a:solidFill>
                <a:srgbClr val="3C4043"/>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sp>
        <p:nvSpPr>
          <p:cNvPr id="2495" name="Google Shape;2495;p110"/>
          <p:cNvSpPr/>
          <p:nvPr/>
        </p:nvSpPr>
        <p:spPr>
          <a:xfrm>
            <a:off x="5436675" y="3568575"/>
            <a:ext cx="2945400" cy="7650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10"/>
          <p:cNvSpPr/>
          <p:nvPr/>
        </p:nvSpPr>
        <p:spPr>
          <a:xfrm>
            <a:off x="5405313" y="3568575"/>
            <a:ext cx="63000" cy="765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10"/>
          <p:cNvSpPr txBox="1">
            <a:spLocks noGrp="1"/>
          </p:cNvSpPr>
          <p:nvPr>
            <p:ph type="body" idx="4294967295"/>
          </p:nvPr>
        </p:nvSpPr>
        <p:spPr>
          <a:xfrm>
            <a:off x="5257800" y="5710325"/>
            <a:ext cx="3124200" cy="2647800"/>
          </a:xfrm>
          <a:prstGeom prst="rect">
            <a:avLst/>
          </a:prstGeom>
          <a:noFill/>
        </p:spPr>
        <p:txBody>
          <a:bodyPr spcFirstLastPara="1" wrap="square" lIns="0" tIns="0" rIns="228600" bIns="0" anchor="t" anchorCtr="0">
            <a:noAutofit/>
          </a:bodyPr>
          <a:lstStyle/>
          <a:p>
            <a:pPr marL="457200" lvl="0" indent="-298450" algn="l" rtl="0">
              <a:spcBef>
                <a:spcPts val="0"/>
              </a:spcBef>
              <a:spcAft>
                <a:spcPts val="0"/>
              </a:spcAft>
              <a:buClr>
                <a:srgbClr val="3C4043"/>
              </a:buClr>
              <a:buSzPts val="1100"/>
              <a:buChar char="●"/>
            </a:pPr>
            <a:r>
              <a:rPr lang="en">
                <a:solidFill>
                  <a:srgbClr val="3C4043"/>
                </a:solidFill>
              </a:rPr>
              <a:t>Free access to Qwiklabs hands-on labs, a $70+ value</a:t>
            </a:r>
            <a:endParaRPr>
              <a:solidFill>
                <a:srgbClr val="3C4043"/>
              </a:solidFill>
            </a:endParaRPr>
          </a:p>
          <a:p>
            <a:pPr marL="457200" lvl="0" indent="-298450" algn="l" rtl="0">
              <a:spcBef>
                <a:spcPts val="1000"/>
              </a:spcBef>
              <a:spcAft>
                <a:spcPts val="0"/>
              </a:spcAft>
              <a:buClr>
                <a:srgbClr val="3C4043"/>
              </a:buClr>
              <a:buSzPts val="1100"/>
              <a:buChar char="●"/>
            </a:pPr>
            <a:r>
              <a:rPr lang="en">
                <a:solidFill>
                  <a:srgbClr val="3C4043"/>
                </a:solidFill>
              </a:rPr>
              <a:t>Earn Google Cloud badges to show your skills and expertise</a:t>
            </a:r>
            <a:endParaRPr>
              <a:solidFill>
                <a:srgbClr val="3C4043"/>
              </a:solidFill>
            </a:endParaRPr>
          </a:p>
          <a:p>
            <a:pPr marL="457200" lvl="0" indent="-298450" algn="l" rtl="0">
              <a:spcBef>
                <a:spcPts val="1000"/>
              </a:spcBef>
              <a:spcAft>
                <a:spcPts val="0"/>
              </a:spcAft>
              <a:buClr>
                <a:srgbClr val="3C4043"/>
              </a:buClr>
              <a:buSzPts val="1100"/>
              <a:buChar char="●"/>
            </a:pPr>
            <a:r>
              <a:rPr lang="en">
                <a:solidFill>
                  <a:srgbClr val="3C4043"/>
                </a:solidFill>
              </a:rPr>
              <a:t>No need to register with a credit card</a:t>
            </a:r>
            <a:endParaRPr>
              <a:solidFill>
                <a:srgbClr val="3C4043"/>
              </a:solidFill>
            </a:endParaRPr>
          </a:p>
          <a:p>
            <a:pPr marL="0" lvl="0" indent="0" algn="l" rtl="0">
              <a:spcBef>
                <a:spcPts val="1000"/>
              </a:spcBef>
              <a:spcAft>
                <a:spcPts val="1000"/>
              </a:spcAft>
              <a:buNone/>
            </a:pPr>
            <a:r>
              <a:rPr lang="en">
                <a:solidFill>
                  <a:srgbClr val="3C4043"/>
                </a:solidFill>
              </a:rPr>
              <a:t>Need assistance? Email support@qwiklabs.com anytime. </a:t>
            </a:r>
            <a:endParaRPr>
              <a:solidFill>
                <a:srgbClr val="3C4043"/>
              </a:solidFill>
            </a:endParaRPr>
          </a:p>
        </p:txBody>
      </p:sp>
      <p:sp>
        <p:nvSpPr>
          <p:cNvPr id="2498" name="Google Shape;2498;p110"/>
          <p:cNvSpPr txBox="1"/>
          <p:nvPr/>
        </p:nvSpPr>
        <p:spPr>
          <a:xfrm>
            <a:off x="761950" y="861680"/>
            <a:ext cx="5653200" cy="352200"/>
          </a:xfrm>
          <a:prstGeom prst="rect">
            <a:avLst/>
          </a:prstGeom>
          <a:noFill/>
          <a:ln>
            <a:noFill/>
          </a:ln>
        </p:spPr>
        <p:txBody>
          <a:bodyPr spcFirstLastPara="1" wrap="square" lIns="0" tIns="0" rIns="228600" bIns="0" anchor="t" anchorCtr="0">
            <a:noAutofit/>
          </a:bodyPr>
          <a:lstStyle/>
          <a:p>
            <a:pPr marL="0" lvl="0" indent="0" algn="l" rtl="0">
              <a:spcBef>
                <a:spcPts val="0"/>
              </a:spcBef>
              <a:spcAft>
                <a:spcPts val="0"/>
              </a:spcAft>
              <a:buNone/>
            </a:pPr>
            <a:r>
              <a:rPr lang="en" sz="2400">
                <a:solidFill>
                  <a:srgbClr val="3C4043"/>
                </a:solidFill>
                <a:latin typeface="Google Sans Medium"/>
                <a:ea typeface="Google Sans Medium"/>
                <a:cs typeface="Google Sans Medium"/>
                <a:sym typeface="Google Sans Medium"/>
              </a:rPr>
              <a:t>Why run a Google Cloud Study Jam?</a:t>
            </a:r>
            <a:endParaRPr sz="2400">
              <a:solidFill>
                <a:srgbClr val="3C4043"/>
              </a:solidFill>
              <a:latin typeface="Google Sans Medium"/>
              <a:ea typeface="Google Sans Medium"/>
              <a:cs typeface="Google Sans Medium"/>
              <a:sym typeface="Google Sans Medium"/>
            </a:endParaRPr>
          </a:p>
        </p:txBody>
      </p:sp>
      <p:sp>
        <p:nvSpPr>
          <p:cNvPr id="2499" name="Google Shape;2499;p110"/>
          <p:cNvSpPr txBox="1"/>
          <p:nvPr/>
        </p:nvSpPr>
        <p:spPr>
          <a:xfrm>
            <a:off x="5841950" y="3746000"/>
            <a:ext cx="2612400" cy="469800"/>
          </a:xfrm>
          <a:prstGeom prst="rect">
            <a:avLst/>
          </a:prstGeom>
          <a:noFill/>
          <a:ln>
            <a:noFill/>
          </a:ln>
        </p:spPr>
        <p:txBody>
          <a:bodyPr spcFirstLastPara="1" wrap="square" lIns="0" tIns="0" rIns="228600" bIns="0" anchor="t" anchorCtr="0">
            <a:noAutofit/>
          </a:bodyPr>
          <a:lstStyle/>
          <a:p>
            <a:pPr marL="0" lvl="0" indent="0" algn="l" rtl="0">
              <a:lnSpc>
                <a:spcPct val="115000"/>
              </a:lnSpc>
              <a:spcBef>
                <a:spcPts val="0"/>
              </a:spcBef>
              <a:spcAft>
                <a:spcPts val="1000"/>
              </a:spcAft>
              <a:buNone/>
            </a:pPr>
            <a:r>
              <a:rPr lang="en" sz="1100">
                <a:solidFill>
                  <a:srgbClr val="3C4043"/>
                </a:solidFill>
                <a:latin typeface="Google Sans"/>
                <a:ea typeface="Google Sans"/>
                <a:cs typeface="Google Sans"/>
                <a:sym typeface="Google Sans"/>
              </a:rPr>
              <a:t>Need assistance? Email </a:t>
            </a:r>
            <a:r>
              <a:rPr lang="en" sz="1100">
                <a:solidFill>
                  <a:schemeClr val="accent1"/>
                </a:solidFill>
                <a:latin typeface="Google Sans"/>
                <a:ea typeface="Google Sans"/>
                <a:cs typeface="Google Sans"/>
                <a:sym typeface="Google Sans"/>
              </a:rPr>
              <a:t>support@qwiklabs.com</a:t>
            </a:r>
            <a:r>
              <a:rPr lang="en" sz="1100">
                <a:solidFill>
                  <a:srgbClr val="3C4043"/>
                </a:solidFill>
                <a:latin typeface="Google Sans"/>
                <a:ea typeface="Google Sans"/>
                <a:cs typeface="Google Sans"/>
                <a:sym typeface="Google Sans"/>
              </a:rPr>
              <a:t> anytime. </a:t>
            </a:r>
            <a:endParaRPr sz="1100">
              <a:solidFill>
                <a:srgbClr val="3C4043"/>
              </a:solidFill>
              <a:latin typeface="Google Sans"/>
              <a:ea typeface="Google Sans"/>
              <a:cs typeface="Google Sans"/>
              <a:sym typeface="Google Sans"/>
            </a:endParaRPr>
          </a:p>
        </p:txBody>
      </p:sp>
      <p:sp>
        <p:nvSpPr>
          <p:cNvPr id="2500" name="Google Shape;2500;p110"/>
          <p:cNvSpPr txBox="1"/>
          <p:nvPr/>
        </p:nvSpPr>
        <p:spPr>
          <a:xfrm>
            <a:off x="803400" y="1514275"/>
            <a:ext cx="3554700" cy="2647800"/>
          </a:xfrm>
          <a:prstGeom prst="rect">
            <a:avLst/>
          </a:prstGeom>
          <a:noFill/>
          <a:ln>
            <a:noFill/>
          </a:ln>
        </p:spPr>
        <p:txBody>
          <a:bodyPr spcFirstLastPara="1" wrap="square" lIns="0" tIns="0" rIns="228600" bIns="0" anchor="t" anchorCtr="0">
            <a:noAutofit/>
          </a:bodyPr>
          <a:lstStyle/>
          <a:p>
            <a:pPr marL="0" lvl="0" indent="0" algn="l" rtl="0">
              <a:lnSpc>
                <a:spcPct val="113000"/>
              </a:lnSpc>
              <a:spcBef>
                <a:spcPts val="0"/>
              </a:spcBef>
              <a:spcAft>
                <a:spcPts val="0"/>
              </a:spcAft>
              <a:buNone/>
            </a:pPr>
            <a:r>
              <a:rPr lang="en" sz="1100">
                <a:solidFill>
                  <a:srgbClr val="3C4043"/>
                </a:solidFill>
                <a:latin typeface="Roboto"/>
                <a:ea typeface="Roboto"/>
                <a:cs typeface="Roboto"/>
                <a:sym typeface="Roboto"/>
              </a:rPr>
              <a:t>With a Cloud Study Jam, your community </a:t>
            </a:r>
            <a:br>
              <a:rPr lang="en" sz="1100">
                <a:solidFill>
                  <a:srgbClr val="3C4043"/>
                </a:solidFill>
                <a:latin typeface="Roboto"/>
                <a:ea typeface="Roboto"/>
                <a:cs typeface="Roboto"/>
                <a:sym typeface="Roboto"/>
              </a:rPr>
            </a:br>
            <a:r>
              <a:rPr lang="en" sz="1100">
                <a:solidFill>
                  <a:srgbClr val="3C4043"/>
                </a:solidFill>
                <a:latin typeface="Roboto"/>
                <a:ea typeface="Roboto"/>
                <a:cs typeface="Roboto"/>
                <a:sym typeface="Roboto"/>
              </a:rPr>
              <a:t>members and you will learn the fundamental </a:t>
            </a:r>
            <a:br>
              <a:rPr lang="en" sz="1100">
                <a:solidFill>
                  <a:srgbClr val="3C4043"/>
                </a:solidFill>
                <a:latin typeface="Roboto"/>
                <a:ea typeface="Roboto"/>
                <a:cs typeface="Roboto"/>
                <a:sym typeface="Roboto"/>
              </a:rPr>
            </a:br>
            <a:r>
              <a:rPr lang="en" sz="1100">
                <a:solidFill>
                  <a:srgbClr val="3C4043"/>
                </a:solidFill>
                <a:latin typeface="Roboto"/>
                <a:ea typeface="Roboto"/>
                <a:cs typeface="Roboto"/>
                <a:sym typeface="Roboto"/>
              </a:rPr>
              <a:t>tools and capabilities of Google Cloud. </a:t>
            </a:r>
            <a:endParaRPr sz="1100">
              <a:solidFill>
                <a:srgbClr val="3C4043"/>
              </a:solidFill>
              <a:latin typeface="Roboto"/>
              <a:ea typeface="Roboto"/>
              <a:cs typeface="Roboto"/>
              <a:sym typeface="Roboto"/>
            </a:endParaRPr>
          </a:p>
          <a:p>
            <a:pPr marL="0" lvl="0" indent="0" algn="l" rtl="0">
              <a:lnSpc>
                <a:spcPct val="113000"/>
              </a:lnSpc>
              <a:spcBef>
                <a:spcPts val="1000"/>
              </a:spcBef>
              <a:spcAft>
                <a:spcPts val="0"/>
              </a:spcAft>
              <a:buNone/>
            </a:pPr>
            <a:r>
              <a:rPr lang="en" sz="1100">
                <a:solidFill>
                  <a:srgbClr val="3C4043"/>
                </a:solidFill>
                <a:latin typeface="Roboto"/>
                <a:ea typeface="Roboto"/>
                <a:cs typeface="Roboto"/>
                <a:sym typeface="Roboto"/>
              </a:rPr>
              <a:t>Attendees will receive free access to our online labs. You can choose any of our recommended tracks to run with your community: Machine Learning, Kubernetes, Certification, IoT, and Security.</a:t>
            </a:r>
            <a:endParaRPr sz="1100">
              <a:solidFill>
                <a:srgbClr val="3C4043"/>
              </a:solidFill>
              <a:latin typeface="Roboto"/>
              <a:ea typeface="Roboto"/>
              <a:cs typeface="Roboto"/>
              <a:sym typeface="Roboto"/>
            </a:endParaRPr>
          </a:p>
          <a:p>
            <a:pPr marL="0" lvl="0" indent="0" algn="l" rtl="0">
              <a:lnSpc>
                <a:spcPct val="113000"/>
              </a:lnSpc>
              <a:spcBef>
                <a:spcPts val="1000"/>
              </a:spcBef>
              <a:spcAft>
                <a:spcPts val="1000"/>
              </a:spcAft>
              <a:buNone/>
            </a:pPr>
            <a:r>
              <a:rPr lang="en" sz="1100">
                <a:solidFill>
                  <a:srgbClr val="3C4043"/>
                </a:solidFill>
                <a:latin typeface="Roboto"/>
                <a:ea typeface="Roboto"/>
                <a:cs typeface="Roboto"/>
                <a:sym typeface="Roboto"/>
              </a:rPr>
              <a:t>After the session, attendees can continue taking labs to earn Google Cloud badges. Encourage your community to continue learning by holding another session and staying in touch online!</a:t>
            </a:r>
            <a:endParaRPr sz="1100">
              <a:solidFill>
                <a:srgbClr val="3C4043"/>
              </a:solidFill>
              <a:latin typeface="Roboto"/>
              <a:ea typeface="Roboto"/>
              <a:cs typeface="Roboto"/>
              <a:sym typeface="Roboto"/>
            </a:endParaRPr>
          </a:p>
        </p:txBody>
      </p:sp>
      <p:grpSp>
        <p:nvGrpSpPr>
          <p:cNvPr id="2501" name="Google Shape;2501;p110"/>
          <p:cNvGrpSpPr/>
          <p:nvPr/>
        </p:nvGrpSpPr>
        <p:grpSpPr>
          <a:xfrm>
            <a:off x="5091648" y="3276412"/>
            <a:ext cx="419899" cy="469815"/>
            <a:chOff x="7405957" y="3932978"/>
            <a:chExt cx="341077" cy="381684"/>
          </a:xfrm>
        </p:grpSpPr>
        <p:sp>
          <p:nvSpPr>
            <p:cNvPr id="2502" name="Google Shape;2502;p110"/>
            <p:cNvSpPr/>
            <p:nvPr/>
          </p:nvSpPr>
          <p:spPr>
            <a:xfrm>
              <a:off x="7456886" y="3932978"/>
              <a:ext cx="236423" cy="215181"/>
            </a:xfrm>
            <a:custGeom>
              <a:avLst/>
              <a:gdLst/>
              <a:ahLst/>
              <a:cxnLst/>
              <a:rect l="l" t="t" r="r" b="b"/>
              <a:pathLst>
                <a:path w="21542" h="19602" extrusionOk="0">
                  <a:moveTo>
                    <a:pt x="10782" y="1"/>
                  </a:moveTo>
                  <a:cubicBezTo>
                    <a:pt x="4826" y="1"/>
                    <a:pt x="1" y="4803"/>
                    <a:pt x="1" y="10759"/>
                  </a:cubicBezTo>
                  <a:lnTo>
                    <a:pt x="1" y="19602"/>
                  </a:lnTo>
                  <a:lnTo>
                    <a:pt x="3764" y="19602"/>
                  </a:lnTo>
                  <a:lnTo>
                    <a:pt x="3764" y="10759"/>
                  </a:lnTo>
                  <a:cubicBezTo>
                    <a:pt x="3764" y="6881"/>
                    <a:pt x="6904" y="3741"/>
                    <a:pt x="10782" y="3741"/>
                  </a:cubicBezTo>
                  <a:cubicBezTo>
                    <a:pt x="14661" y="3741"/>
                    <a:pt x="17801" y="6881"/>
                    <a:pt x="17801" y="10759"/>
                  </a:cubicBezTo>
                  <a:lnTo>
                    <a:pt x="17801" y="19325"/>
                  </a:lnTo>
                  <a:lnTo>
                    <a:pt x="21541" y="19325"/>
                  </a:lnTo>
                  <a:lnTo>
                    <a:pt x="21541" y="10759"/>
                  </a:lnTo>
                  <a:cubicBezTo>
                    <a:pt x="21541" y="4803"/>
                    <a:pt x="16716" y="1"/>
                    <a:pt x="10782"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10"/>
            <p:cNvSpPr/>
            <p:nvPr/>
          </p:nvSpPr>
          <p:spPr>
            <a:xfrm>
              <a:off x="7593472" y="4123555"/>
              <a:ext cx="153562" cy="191107"/>
            </a:xfrm>
            <a:custGeom>
              <a:avLst/>
              <a:gdLst/>
              <a:ahLst/>
              <a:cxnLst/>
              <a:rect l="l" t="t" r="r" b="b"/>
              <a:pathLst>
                <a:path w="13992" h="17409" extrusionOk="0">
                  <a:moveTo>
                    <a:pt x="2448" y="0"/>
                  </a:moveTo>
                  <a:cubicBezTo>
                    <a:pt x="1086" y="0"/>
                    <a:pt x="1" y="1086"/>
                    <a:pt x="1" y="2425"/>
                  </a:cubicBezTo>
                  <a:lnTo>
                    <a:pt x="1" y="14984"/>
                  </a:lnTo>
                  <a:cubicBezTo>
                    <a:pt x="1" y="16346"/>
                    <a:pt x="1086" y="17408"/>
                    <a:pt x="2448" y="17408"/>
                  </a:cubicBezTo>
                  <a:lnTo>
                    <a:pt x="11544" y="17408"/>
                  </a:lnTo>
                  <a:cubicBezTo>
                    <a:pt x="12906" y="17408"/>
                    <a:pt x="13992" y="16346"/>
                    <a:pt x="13992" y="14984"/>
                  </a:cubicBezTo>
                  <a:lnTo>
                    <a:pt x="13992" y="2425"/>
                  </a:lnTo>
                  <a:cubicBezTo>
                    <a:pt x="13992" y="1086"/>
                    <a:pt x="12906" y="0"/>
                    <a:pt x="11544" y="0"/>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10"/>
            <p:cNvSpPr/>
            <p:nvPr/>
          </p:nvSpPr>
          <p:spPr>
            <a:xfrm>
              <a:off x="7627684" y="4167648"/>
              <a:ext cx="89205" cy="119128"/>
            </a:xfrm>
            <a:custGeom>
              <a:avLst/>
              <a:gdLst/>
              <a:ahLst/>
              <a:cxnLst/>
              <a:rect l="l" t="t" r="r" b="b"/>
              <a:pathLst>
                <a:path w="8128" h="10852" extrusionOk="0">
                  <a:moveTo>
                    <a:pt x="47" y="1"/>
                  </a:moveTo>
                  <a:cubicBezTo>
                    <a:pt x="24" y="1"/>
                    <a:pt x="1" y="24"/>
                    <a:pt x="1" y="47"/>
                  </a:cubicBezTo>
                  <a:lnTo>
                    <a:pt x="1" y="8704"/>
                  </a:lnTo>
                  <a:cubicBezTo>
                    <a:pt x="1" y="9882"/>
                    <a:pt x="970" y="10852"/>
                    <a:pt x="2148" y="10852"/>
                  </a:cubicBezTo>
                  <a:lnTo>
                    <a:pt x="6026" y="10852"/>
                  </a:lnTo>
                  <a:cubicBezTo>
                    <a:pt x="7204" y="10852"/>
                    <a:pt x="8127" y="9905"/>
                    <a:pt x="8127" y="8751"/>
                  </a:cubicBezTo>
                  <a:lnTo>
                    <a:pt x="8127"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10"/>
            <p:cNvSpPr/>
            <p:nvPr/>
          </p:nvSpPr>
          <p:spPr>
            <a:xfrm>
              <a:off x="7405957" y="4123555"/>
              <a:ext cx="149249" cy="191107"/>
            </a:xfrm>
            <a:custGeom>
              <a:avLst/>
              <a:gdLst/>
              <a:ahLst/>
              <a:cxnLst/>
              <a:rect l="l" t="t" r="r" b="b"/>
              <a:pathLst>
                <a:path w="13599" h="17409" extrusionOk="0">
                  <a:moveTo>
                    <a:pt x="2078" y="0"/>
                  </a:moveTo>
                  <a:cubicBezTo>
                    <a:pt x="924" y="0"/>
                    <a:pt x="0" y="924"/>
                    <a:pt x="0" y="2078"/>
                  </a:cubicBezTo>
                  <a:lnTo>
                    <a:pt x="0" y="15330"/>
                  </a:lnTo>
                  <a:cubicBezTo>
                    <a:pt x="0" y="16485"/>
                    <a:pt x="924" y="17408"/>
                    <a:pt x="2078" y="17408"/>
                  </a:cubicBezTo>
                  <a:lnTo>
                    <a:pt x="11498" y="17408"/>
                  </a:lnTo>
                  <a:cubicBezTo>
                    <a:pt x="12652" y="17408"/>
                    <a:pt x="13599" y="16485"/>
                    <a:pt x="13599" y="15330"/>
                  </a:cubicBezTo>
                  <a:lnTo>
                    <a:pt x="13599" y="2078"/>
                  </a:lnTo>
                  <a:cubicBezTo>
                    <a:pt x="13599" y="924"/>
                    <a:pt x="12652" y="0"/>
                    <a:pt x="11498" y="0"/>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10"/>
            <p:cNvSpPr/>
            <p:nvPr/>
          </p:nvSpPr>
          <p:spPr>
            <a:xfrm>
              <a:off x="7651886" y="4147945"/>
              <a:ext cx="18636" cy="9331"/>
            </a:xfrm>
            <a:custGeom>
              <a:avLst/>
              <a:gdLst/>
              <a:ahLst/>
              <a:cxnLst/>
              <a:rect l="l" t="t" r="r" b="b"/>
              <a:pathLst>
                <a:path w="1698" h="850" extrusionOk="0">
                  <a:moveTo>
                    <a:pt x="846" y="1"/>
                  </a:moveTo>
                  <a:cubicBezTo>
                    <a:pt x="422" y="1"/>
                    <a:pt x="0" y="283"/>
                    <a:pt x="12" y="849"/>
                  </a:cubicBezTo>
                  <a:lnTo>
                    <a:pt x="1697" y="849"/>
                  </a:lnTo>
                  <a:cubicBezTo>
                    <a:pt x="1697" y="283"/>
                    <a:pt x="1270" y="1"/>
                    <a:pt x="84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10"/>
            <p:cNvSpPr/>
            <p:nvPr/>
          </p:nvSpPr>
          <p:spPr>
            <a:xfrm>
              <a:off x="7677482" y="4147693"/>
              <a:ext cx="18636" cy="9320"/>
            </a:xfrm>
            <a:custGeom>
              <a:avLst/>
              <a:gdLst/>
              <a:ahLst/>
              <a:cxnLst/>
              <a:rect l="l" t="t" r="r" b="b"/>
              <a:pathLst>
                <a:path w="1698" h="849" extrusionOk="0">
                  <a:moveTo>
                    <a:pt x="846" y="0"/>
                  </a:moveTo>
                  <a:cubicBezTo>
                    <a:pt x="422" y="0"/>
                    <a:pt x="0" y="283"/>
                    <a:pt x="12" y="849"/>
                  </a:cubicBezTo>
                  <a:lnTo>
                    <a:pt x="1697" y="849"/>
                  </a:lnTo>
                  <a:cubicBezTo>
                    <a:pt x="1697" y="283"/>
                    <a:pt x="1270" y="0"/>
                    <a:pt x="84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8" name="Google Shape;2508;p110"/>
          <p:cNvSpPr/>
          <p:nvPr/>
        </p:nvSpPr>
        <p:spPr>
          <a:xfrm>
            <a:off x="2112127" y="5720305"/>
            <a:ext cx="84892" cy="170063"/>
          </a:xfrm>
          <a:custGeom>
            <a:avLst/>
            <a:gdLst/>
            <a:ahLst/>
            <a:cxnLst/>
            <a:rect l="l" t="t" r="r" b="b"/>
            <a:pathLst>
              <a:path w="7735" h="15492" extrusionOk="0">
                <a:moveTo>
                  <a:pt x="1" y="0"/>
                </a:moveTo>
                <a:lnTo>
                  <a:pt x="1" y="2886"/>
                </a:lnTo>
                <a:cubicBezTo>
                  <a:pt x="2679" y="2886"/>
                  <a:pt x="4849" y="5056"/>
                  <a:pt x="4849" y="7758"/>
                </a:cubicBezTo>
                <a:cubicBezTo>
                  <a:pt x="4849" y="10436"/>
                  <a:pt x="2679" y="12606"/>
                  <a:pt x="1" y="12606"/>
                </a:cubicBezTo>
                <a:lnTo>
                  <a:pt x="1" y="15492"/>
                </a:lnTo>
                <a:cubicBezTo>
                  <a:pt x="4272" y="15492"/>
                  <a:pt x="7735" y="12029"/>
                  <a:pt x="7735" y="7758"/>
                </a:cubicBezTo>
                <a:cubicBezTo>
                  <a:pt x="7735" y="3463"/>
                  <a:pt x="4272" y="0"/>
                  <a:pt x="1"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10"/>
          <p:cNvSpPr/>
          <p:nvPr/>
        </p:nvSpPr>
        <p:spPr>
          <a:xfrm>
            <a:off x="1906359" y="5671897"/>
            <a:ext cx="223495" cy="308193"/>
          </a:xfrm>
          <a:custGeom>
            <a:avLst/>
            <a:gdLst/>
            <a:ahLst/>
            <a:cxnLst/>
            <a:rect l="l" t="t" r="r" b="b"/>
            <a:pathLst>
              <a:path w="20364" h="28075" extrusionOk="0">
                <a:moveTo>
                  <a:pt x="1" y="1"/>
                </a:moveTo>
                <a:lnTo>
                  <a:pt x="1" y="22372"/>
                </a:lnTo>
                <a:cubicBezTo>
                  <a:pt x="1" y="25512"/>
                  <a:pt x="2540" y="28075"/>
                  <a:pt x="5703" y="28075"/>
                </a:cubicBezTo>
                <a:lnTo>
                  <a:pt x="14684" y="28075"/>
                </a:lnTo>
                <a:cubicBezTo>
                  <a:pt x="17824" y="28075"/>
                  <a:pt x="20364" y="25512"/>
                  <a:pt x="20364" y="22372"/>
                </a:cubicBezTo>
                <a:lnTo>
                  <a:pt x="20364" y="1"/>
                </a:ln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10"/>
          <p:cNvSpPr/>
          <p:nvPr/>
        </p:nvSpPr>
        <p:spPr>
          <a:xfrm>
            <a:off x="1962370" y="5860949"/>
            <a:ext cx="21544" cy="21560"/>
          </a:xfrm>
          <a:custGeom>
            <a:avLst/>
            <a:gdLst/>
            <a:ahLst/>
            <a:cxnLst/>
            <a:rect l="l" t="t" r="r" b="b"/>
            <a:pathLst>
              <a:path w="1963" h="1964" extrusionOk="0">
                <a:moveTo>
                  <a:pt x="970" y="1"/>
                </a:moveTo>
                <a:cubicBezTo>
                  <a:pt x="439" y="1"/>
                  <a:pt x="0" y="439"/>
                  <a:pt x="0" y="970"/>
                </a:cubicBezTo>
                <a:cubicBezTo>
                  <a:pt x="0"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10"/>
          <p:cNvSpPr/>
          <p:nvPr/>
        </p:nvSpPr>
        <p:spPr>
          <a:xfrm>
            <a:off x="1925622" y="5860949"/>
            <a:ext cx="21544" cy="21560"/>
          </a:xfrm>
          <a:custGeom>
            <a:avLst/>
            <a:gdLst/>
            <a:ahLst/>
            <a:cxnLst/>
            <a:rect l="l" t="t" r="r" b="b"/>
            <a:pathLst>
              <a:path w="1963" h="1964" extrusionOk="0">
                <a:moveTo>
                  <a:pt x="970" y="1"/>
                </a:moveTo>
                <a:cubicBezTo>
                  <a:pt x="439" y="1"/>
                  <a:pt x="1" y="439"/>
                  <a:pt x="1" y="970"/>
                </a:cubicBezTo>
                <a:cubicBezTo>
                  <a:pt x="1"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10"/>
          <p:cNvSpPr/>
          <p:nvPr/>
        </p:nvSpPr>
        <p:spPr>
          <a:xfrm>
            <a:off x="1886350" y="5756034"/>
            <a:ext cx="173822" cy="149799"/>
          </a:xfrm>
          <a:custGeom>
            <a:avLst/>
            <a:gdLst/>
            <a:ahLst/>
            <a:cxnLst/>
            <a:rect l="l" t="t" r="r" b="b"/>
            <a:pathLst>
              <a:path w="15838" h="13646" extrusionOk="0">
                <a:moveTo>
                  <a:pt x="14891" y="1"/>
                </a:moveTo>
                <a:lnTo>
                  <a:pt x="14891" y="4526"/>
                </a:lnTo>
                <a:cubicBezTo>
                  <a:pt x="14891" y="4895"/>
                  <a:pt x="14891" y="5311"/>
                  <a:pt x="14891" y="5726"/>
                </a:cubicBezTo>
                <a:cubicBezTo>
                  <a:pt x="14937" y="7735"/>
                  <a:pt x="14984" y="10020"/>
                  <a:pt x="13598" y="11406"/>
                </a:cubicBezTo>
                <a:cubicBezTo>
                  <a:pt x="12698" y="12329"/>
                  <a:pt x="11290" y="12791"/>
                  <a:pt x="9281" y="12791"/>
                </a:cubicBezTo>
                <a:lnTo>
                  <a:pt x="0" y="12791"/>
                </a:lnTo>
                <a:lnTo>
                  <a:pt x="0" y="13645"/>
                </a:lnTo>
                <a:lnTo>
                  <a:pt x="9281" y="13645"/>
                </a:lnTo>
                <a:cubicBezTo>
                  <a:pt x="11544" y="13645"/>
                  <a:pt x="13160" y="13114"/>
                  <a:pt x="14222" y="12006"/>
                </a:cubicBezTo>
                <a:cubicBezTo>
                  <a:pt x="15838" y="10344"/>
                  <a:pt x="15792" y="7781"/>
                  <a:pt x="15769" y="5703"/>
                </a:cubicBezTo>
                <a:lnTo>
                  <a:pt x="15769" y="4526"/>
                </a:lnTo>
                <a:lnTo>
                  <a:pt x="1576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10"/>
          <p:cNvSpPr/>
          <p:nvPr/>
        </p:nvSpPr>
        <p:spPr>
          <a:xfrm>
            <a:off x="2038642" y="5752741"/>
            <a:ext cx="31180" cy="9638"/>
          </a:xfrm>
          <a:custGeom>
            <a:avLst/>
            <a:gdLst/>
            <a:ahLst/>
            <a:cxnLst/>
            <a:rect l="l" t="t" r="r" b="b"/>
            <a:pathLst>
              <a:path w="2841" h="878" extrusionOk="0">
                <a:moveTo>
                  <a:pt x="0" y="0"/>
                </a:moveTo>
                <a:lnTo>
                  <a:pt x="0" y="878"/>
                </a:lnTo>
                <a:lnTo>
                  <a:pt x="2840" y="878"/>
                </a:lnTo>
                <a:lnTo>
                  <a:pt x="2840"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10"/>
          <p:cNvSpPr/>
          <p:nvPr/>
        </p:nvSpPr>
        <p:spPr>
          <a:xfrm>
            <a:off x="3610014" y="5613022"/>
            <a:ext cx="244775" cy="369020"/>
          </a:xfrm>
          <a:custGeom>
            <a:avLst/>
            <a:gdLst/>
            <a:ahLst/>
            <a:cxnLst/>
            <a:rect l="l" t="t" r="r" b="b"/>
            <a:pathLst>
              <a:path w="22303" h="33616" extrusionOk="0">
                <a:moveTo>
                  <a:pt x="2402" y="1"/>
                </a:moveTo>
                <a:cubicBezTo>
                  <a:pt x="1063" y="1"/>
                  <a:pt x="1" y="1063"/>
                  <a:pt x="1" y="2402"/>
                </a:cubicBezTo>
                <a:lnTo>
                  <a:pt x="1" y="31191"/>
                </a:lnTo>
                <a:cubicBezTo>
                  <a:pt x="1" y="32530"/>
                  <a:pt x="1063" y="33616"/>
                  <a:pt x="2402" y="33616"/>
                </a:cubicBezTo>
                <a:lnTo>
                  <a:pt x="19879" y="33616"/>
                </a:lnTo>
                <a:cubicBezTo>
                  <a:pt x="21218" y="33616"/>
                  <a:pt x="22303" y="32530"/>
                  <a:pt x="22303" y="31191"/>
                </a:cubicBezTo>
                <a:lnTo>
                  <a:pt x="22303" y="2402"/>
                </a:lnTo>
                <a:cubicBezTo>
                  <a:pt x="22303" y="1063"/>
                  <a:pt x="21218" y="1"/>
                  <a:pt x="19879"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10"/>
          <p:cNvSpPr/>
          <p:nvPr/>
        </p:nvSpPr>
        <p:spPr>
          <a:xfrm>
            <a:off x="3610014" y="5633801"/>
            <a:ext cx="192073" cy="313770"/>
          </a:xfrm>
          <a:custGeom>
            <a:avLst/>
            <a:gdLst/>
            <a:ahLst/>
            <a:cxnLst/>
            <a:rect l="l" t="t" r="r" b="b"/>
            <a:pathLst>
              <a:path w="17501" h="28583" extrusionOk="0">
                <a:moveTo>
                  <a:pt x="1" y="1"/>
                </a:moveTo>
                <a:lnTo>
                  <a:pt x="1" y="28583"/>
                </a:lnTo>
                <a:lnTo>
                  <a:pt x="15492" y="28583"/>
                </a:lnTo>
                <a:cubicBezTo>
                  <a:pt x="16600" y="28583"/>
                  <a:pt x="17501" y="27682"/>
                  <a:pt x="17501" y="26574"/>
                </a:cubicBezTo>
                <a:lnTo>
                  <a:pt x="17501" y="2032"/>
                </a:lnTo>
                <a:cubicBezTo>
                  <a:pt x="17501" y="901"/>
                  <a:pt x="16600" y="1"/>
                  <a:pt x="15492"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10"/>
          <p:cNvSpPr/>
          <p:nvPr/>
        </p:nvSpPr>
        <p:spPr>
          <a:xfrm>
            <a:off x="3603933" y="5778693"/>
            <a:ext cx="25352" cy="12756"/>
          </a:xfrm>
          <a:custGeom>
            <a:avLst/>
            <a:gdLst/>
            <a:ahLst/>
            <a:cxnLst/>
            <a:rect l="l" t="t" r="r" b="b"/>
            <a:pathLst>
              <a:path w="2310" h="1162" extrusionOk="0">
                <a:moveTo>
                  <a:pt x="1155" y="1"/>
                </a:moveTo>
                <a:cubicBezTo>
                  <a:pt x="578" y="1"/>
                  <a:pt x="1" y="388"/>
                  <a:pt x="1" y="1161"/>
                </a:cubicBezTo>
                <a:lnTo>
                  <a:pt x="2309" y="1161"/>
                </a:lnTo>
                <a:cubicBezTo>
                  <a:pt x="2309" y="388"/>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10"/>
          <p:cNvSpPr/>
          <p:nvPr/>
        </p:nvSpPr>
        <p:spPr>
          <a:xfrm>
            <a:off x="3642701" y="5824630"/>
            <a:ext cx="74509" cy="51111"/>
          </a:xfrm>
          <a:custGeom>
            <a:avLst/>
            <a:gdLst/>
            <a:ahLst/>
            <a:cxnLst/>
            <a:rect l="l" t="t" r="r" b="b"/>
            <a:pathLst>
              <a:path w="6789" h="4656" extrusionOk="0">
                <a:moveTo>
                  <a:pt x="1" y="0"/>
                </a:moveTo>
                <a:lnTo>
                  <a:pt x="1" y="1270"/>
                </a:lnTo>
                <a:cubicBezTo>
                  <a:pt x="1" y="3170"/>
                  <a:pt x="1529" y="4656"/>
                  <a:pt x="3393" y="4656"/>
                </a:cubicBezTo>
                <a:cubicBezTo>
                  <a:pt x="3500" y="4656"/>
                  <a:pt x="3609" y="4651"/>
                  <a:pt x="3718" y="4641"/>
                </a:cubicBezTo>
                <a:cubicBezTo>
                  <a:pt x="5473" y="4433"/>
                  <a:pt x="6789" y="2933"/>
                  <a:pt x="6765" y="1155"/>
                </a:cubicBezTo>
                <a:lnTo>
                  <a:pt x="6765"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10"/>
          <p:cNvSpPr/>
          <p:nvPr/>
        </p:nvSpPr>
        <p:spPr>
          <a:xfrm>
            <a:off x="3644479" y="5777936"/>
            <a:ext cx="25352" cy="12745"/>
          </a:xfrm>
          <a:custGeom>
            <a:avLst/>
            <a:gdLst/>
            <a:ahLst/>
            <a:cxnLst/>
            <a:rect l="l" t="t" r="r" b="b"/>
            <a:pathLst>
              <a:path w="2310" h="1161" extrusionOk="0">
                <a:moveTo>
                  <a:pt x="1155" y="1"/>
                </a:moveTo>
                <a:cubicBezTo>
                  <a:pt x="578" y="1"/>
                  <a:pt x="1" y="387"/>
                  <a:pt x="1" y="1161"/>
                </a:cubicBezTo>
                <a:lnTo>
                  <a:pt x="2309" y="1161"/>
                </a:lnTo>
                <a:cubicBezTo>
                  <a:pt x="2309" y="387"/>
                  <a:pt x="1732" y="1"/>
                  <a:pt x="1155"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10"/>
          <p:cNvSpPr/>
          <p:nvPr/>
        </p:nvSpPr>
        <p:spPr>
          <a:xfrm>
            <a:off x="2469693" y="5746828"/>
            <a:ext cx="318769" cy="182237"/>
          </a:xfrm>
          <a:custGeom>
            <a:avLst/>
            <a:gdLst/>
            <a:ahLst/>
            <a:cxnLst/>
            <a:rect l="l" t="t" r="r" b="b"/>
            <a:pathLst>
              <a:path w="29045" h="16601" extrusionOk="0">
                <a:moveTo>
                  <a:pt x="2148" y="1"/>
                </a:moveTo>
                <a:cubicBezTo>
                  <a:pt x="947" y="1"/>
                  <a:pt x="0" y="947"/>
                  <a:pt x="0" y="2148"/>
                </a:cubicBezTo>
                <a:lnTo>
                  <a:pt x="0" y="16600"/>
                </a:lnTo>
                <a:lnTo>
                  <a:pt x="29044" y="16600"/>
                </a:lnTo>
                <a:lnTo>
                  <a:pt x="29044" y="2148"/>
                </a:lnTo>
                <a:cubicBezTo>
                  <a:pt x="29044" y="947"/>
                  <a:pt x="28074" y="1"/>
                  <a:pt x="2689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10"/>
          <p:cNvSpPr/>
          <p:nvPr/>
        </p:nvSpPr>
        <p:spPr>
          <a:xfrm>
            <a:off x="2403299" y="5924222"/>
            <a:ext cx="449766" cy="49179"/>
          </a:xfrm>
          <a:custGeom>
            <a:avLst/>
            <a:gdLst/>
            <a:ahLst/>
            <a:cxnLst/>
            <a:rect l="l" t="t" r="r" b="b"/>
            <a:pathLst>
              <a:path w="40981" h="4480" extrusionOk="0">
                <a:moveTo>
                  <a:pt x="2125" y="1"/>
                </a:moveTo>
                <a:cubicBezTo>
                  <a:pt x="947" y="1"/>
                  <a:pt x="1" y="924"/>
                  <a:pt x="24" y="2102"/>
                </a:cubicBezTo>
                <a:cubicBezTo>
                  <a:pt x="1" y="3233"/>
                  <a:pt x="947" y="4179"/>
                  <a:pt x="2078" y="4179"/>
                </a:cubicBezTo>
                <a:lnTo>
                  <a:pt x="38879" y="4480"/>
                </a:lnTo>
                <a:cubicBezTo>
                  <a:pt x="40034" y="4480"/>
                  <a:pt x="40980" y="3533"/>
                  <a:pt x="40980" y="2379"/>
                </a:cubicBezTo>
                <a:cubicBezTo>
                  <a:pt x="40980" y="1247"/>
                  <a:pt x="40057" y="301"/>
                  <a:pt x="38926" y="301"/>
                </a:cubicBezTo>
                <a:lnTo>
                  <a:pt x="2125"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10"/>
          <p:cNvSpPr/>
          <p:nvPr/>
        </p:nvSpPr>
        <p:spPr>
          <a:xfrm>
            <a:off x="2650874" y="5800811"/>
            <a:ext cx="17747" cy="17751"/>
          </a:xfrm>
          <a:custGeom>
            <a:avLst/>
            <a:gdLst/>
            <a:ahLst/>
            <a:cxnLst/>
            <a:rect l="l" t="t" r="r" b="b"/>
            <a:pathLst>
              <a:path w="1617" h="1617" extrusionOk="0">
                <a:moveTo>
                  <a:pt x="809" y="0"/>
                </a:moveTo>
                <a:cubicBezTo>
                  <a:pt x="370" y="0"/>
                  <a:pt x="1" y="370"/>
                  <a:pt x="1" y="808"/>
                </a:cubicBezTo>
                <a:cubicBezTo>
                  <a:pt x="1" y="1270"/>
                  <a:pt x="370" y="1616"/>
                  <a:pt x="809" y="1616"/>
                </a:cubicBezTo>
                <a:cubicBezTo>
                  <a:pt x="1247" y="1616"/>
                  <a:pt x="1617" y="1270"/>
                  <a:pt x="1617" y="808"/>
                </a:cubicBezTo>
                <a:cubicBezTo>
                  <a:pt x="1617" y="370"/>
                  <a:pt x="1247" y="0"/>
                  <a:pt x="809"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10"/>
          <p:cNvSpPr/>
          <p:nvPr/>
        </p:nvSpPr>
        <p:spPr>
          <a:xfrm>
            <a:off x="2611855" y="5800811"/>
            <a:ext cx="17747" cy="17751"/>
          </a:xfrm>
          <a:custGeom>
            <a:avLst/>
            <a:gdLst/>
            <a:ahLst/>
            <a:cxnLst/>
            <a:rect l="l" t="t" r="r" b="b"/>
            <a:pathLst>
              <a:path w="1617" h="1617" extrusionOk="0">
                <a:moveTo>
                  <a:pt x="808" y="0"/>
                </a:moveTo>
                <a:cubicBezTo>
                  <a:pt x="347" y="0"/>
                  <a:pt x="0" y="370"/>
                  <a:pt x="0" y="808"/>
                </a:cubicBezTo>
                <a:cubicBezTo>
                  <a:pt x="0" y="1270"/>
                  <a:pt x="347" y="1616"/>
                  <a:pt x="808" y="1616"/>
                </a:cubicBezTo>
                <a:cubicBezTo>
                  <a:pt x="1247" y="1616"/>
                  <a:pt x="1616" y="1270"/>
                  <a:pt x="1616" y="808"/>
                </a:cubicBezTo>
                <a:cubicBezTo>
                  <a:pt x="1616" y="370"/>
                  <a:pt x="1247" y="0"/>
                  <a:pt x="808"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10"/>
          <p:cNvSpPr/>
          <p:nvPr/>
        </p:nvSpPr>
        <p:spPr>
          <a:xfrm>
            <a:off x="2558379" y="5837802"/>
            <a:ext cx="131009" cy="9397"/>
          </a:xfrm>
          <a:custGeom>
            <a:avLst/>
            <a:gdLst/>
            <a:ahLst/>
            <a:cxnLst/>
            <a:rect l="l" t="t" r="r" b="b"/>
            <a:pathLst>
              <a:path w="11937" h="856" extrusionOk="0">
                <a:moveTo>
                  <a:pt x="1" y="1"/>
                </a:moveTo>
                <a:lnTo>
                  <a:pt x="1" y="855"/>
                </a:lnTo>
                <a:lnTo>
                  <a:pt x="11937" y="855"/>
                </a:lnTo>
                <a:lnTo>
                  <a:pt x="11937"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10"/>
          <p:cNvSpPr/>
          <p:nvPr/>
        </p:nvSpPr>
        <p:spPr>
          <a:xfrm>
            <a:off x="2558379" y="5845409"/>
            <a:ext cx="41068" cy="37016"/>
          </a:xfrm>
          <a:custGeom>
            <a:avLst/>
            <a:gdLst/>
            <a:ahLst/>
            <a:cxnLst/>
            <a:rect l="l" t="t" r="r" b="b"/>
            <a:pathLst>
              <a:path w="3742" h="3372" extrusionOk="0">
                <a:moveTo>
                  <a:pt x="3741" y="1"/>
                </a:moveTo>
                <a:lnTo>
                  <a:pt x="1" y="24"/>
                </a:lnTo>
                <a:cubicBezTo>
                  <a:pt x="24" y="947"/>
                  <a:pt x="440" y="1801"/>
                  <a:pt x="1109" y="2402"/>
                </a:cubicBezTo>
                <a:cubicBezTo>
                  <a:pt x="1848" y="3025"/>
                  <a:pt x="2771" y="3371"/>
                  <a:pt x="3741" y="3371"/>
                </a:cubicBezTo>
                <a:lnTo>
                  <a:pt x="3741"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10"/>
          <p:cNvSpPr/>
          <p:nvPr/>
        </p:nvSpPr>
        <p:spPr>
          <a:xfrm>
            <a:off x="2595380" y="5844652"/>
            <a:ext cx="40048" cy="37521"/>
          </a:xfrm>
          <a:custGeom>
            <a:avLst/>
            <a:gdLst/>
            <a:ahLst/>
            <a:cxnLst/>
            <a:rect l="l" t="t" r="r" b="b"/>
            <a:pathLst>
              <a:path w="3649" h="3418" extrusionOk="0">
                <a:moveTo>
                  <a:pt x="1" y="0"/>
                </a:moveTo>
                <a:lnTo>
                  <a:pt x="1" y="3417"/>
                </a:lnTo>
                <a:lnTo>
                  <a:pt x="3648" y="3417"/>
                </a:lnTo>
                <a:lnTo>
                  <a:pt x="3648"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10"/>
          <p:cNvSpPr/>
          <p:nvPr/>
        </p:nvSpPr>
        <p:spPr>
          <a:xfrm>
            <a:off x="3584670" y="5770395"/>
            <a:ext cx="63106" cy="40562"/>
          </a:xfrm>
          <a:custGeom>
            <a:avLst/>
            <a:gdLst/>
            <a:ahLst/>
            <a:cxnLst/>
            <a:rect l="l" t="t" r="r" b="b"/>
            <a:pathLst>
              <a:path w="5750" h="3695" extrusionOk="0">
                <a:moveTo>
                  <a:pt x="4872" y="855"/>
                </a:moveTo>
                <a:cubicBezTo>
                  <a:pt x="4826" y="1940"/>
                  <a:pt x="3949" y="2794"/>
                  <a:pt x="2864" y="2794"/>
                </a:cubicBezTo>
                <a:cubicBezTo>
                  <a:pt x="1802" y="2794"/>
                  <a:pt x="901" y="1940"/>
                  <a:pt x="855" y="855"/>
                </a:cubicBezTo>
                <a:close/>
                <a:moveTo>
                  <a:pt x="1" y="1"/>
                </a:moveTo>
                <a:lnTo>
                  <a:pt x="1" y="832"/>
                </a:lnTo>
                <a:cubicBezTo>
                  <a:pt x="1" y="2425"/>
                  <a:pt x="1294" y="3695"/>
                  <a:pt x="2864" y="3695"/>
                </a:cubicBezTo>
                <a:cubicBezTo>
                  <a:pt x="4457" y="3695"/>
                  <a:pt x="5727" y="2402"/>
                  <a:pt x="5750" y="832"/>
                </a:cubicBezTo>
                <a:lnTo>
                  <a:pt x="5750"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10"/>
          <p:cNvSpPr/>
          <p:nvPr/>
        </p:nvSpPr>
        <p:spPr>
          <a:xfrm>
            <a:off x="3642964" y="5770395"/>
            <a:ext cx="63095" cy="43603"/>
          </a:xfrm>
          <a:custGeom>
            <a:avLst/>
            <a:gdLst/>
            <a:ahLst/>
            <a:cxnLst/>
            <a:rect l="l" t="t" r="r" b="b"/>
            <a:pathLst>
              <a:path w="5749" h="3972" extrusionOk="0">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10"/>
          <p:cNvSpPr/>
          <p:nvPr/>
        </p:nvSpPr>
        <p:spPr>
          <a:xfrm>
            <a:off x="3063672" y="5865178"/>
            <a:ext cx="274177" cy="128832"/>
          </a:xfrm>
          <a:custGeom>
            <a:avLst/>
            <a:gdLst/>
            <a:ahLst/>
            <a:cxnLst/>
            <a:rect l="l" t="t" r="r" b="b"/>
            <a:pathLst>
              <a:path w="24982" h="11736" extrusionOk="0">
                <a:moveTo>
                  <a:pt x="324" y="0"/>
                </a:moveTo>
                <a:lnTo>
                  <a:pt x="1" y="2471"/>
                </a:lnTo>
                <a:cubicBezTo>
                  <a:pt x="1" y="6118"/>
                  <a:pt x="1571" y="8727"/>
                  <a:pt x="4041" y="10413"/>
                </a:cubicBezTo>
                <a:cubicBezTo>
                  <a:pt x="5820" y="11617"/>
                  <a:pt x="8089" y="11736"/>
                  <a:pt x="10598" y="11736"/>
                </a:cubicBezTo>
                <a:cubicBezTo>
                  <a:pt x="11216" y="11736"/>
                  <a:pt x="11848" y="11729"/>
                  <a:pt x="12491" y="11729"/>
                </a:cubicBezTo>
                <a:cubicBezTo>
                  <a:pt x="13134" y="11729"/>
                  <a:pt x="13765" y="11736"/>
                  <a:pt x="14382" y="11736"/>
                </a:cubicBezTo>
                <a:cubicBezTo>
                  <a:pt x="16886" y="11736"/>
                  <a:pt x="19144" y="11617"/>
                  <a:pt x="20941" y="10413"/>
                </a:cubicBezTo>
                <a:cubicBezTo>
                  <a:pt x="23411" y="8750"/>
                  <a:pt x="24981" y="6118"/>
                  <a:pt x="24981" y="2471"/>
                </a:cubicBezTo>
                <a:lnTo>
                  <a:pt x="24681" y="0"/>
                </a:ln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10"/>
          <p:cNvSpPr/>
          <p:nvPr/>
        </p:nvSpPr>
        <p:spPr>
          <a:xfrm>
            <a:off x="3209378" y="5865178"/>
            <a:ext cx="11" cy="11"/>
          </a:xfrm>
          <a:custGeom>
            <a:avLst/>
            <a:gdLst/>
            <a:ahLst/>
            <a:cxnLst/>
            <a:rect l="l" t="t" r="r" b="b"/>
            <a:pathLst>
              <a:path w="1" h="1" extrusionOk="0">
                <a:moveTo>
                  <a:pt x="1" y="0"/>
                </a:moveTo>
                <a:lnTo>
                  <a:pt x="1"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10"/>
          <p:cNvSpPr/>
          <p:nvPr/>
        </p:nvSpPr>
        <p:spPr>
          <a:xfrm>
            <a:off x="3066964" y="5622144"/>
            <a:ext cx="267329" cy="243064"/>
          </a:xfrm>
          <a:custGeom>
            <a:avLst/>
            <a:gdLst/>
            <a:ahLst/>
            <a:cxnLst/>
            <a:rect l="l" t="t" r="r" b="b"/>
            <a:pathLst>
              <a:path w="24358" h="22142" extrusionOk="0">
                <a:moveTo>
                  <a:pt x="12237" y="1"/>
                </a:moveTo>
                <a:cubicBezTo>
                  <a:pt x="7250" y="1"/>
                  <a:pt x="3164" y="901"/>
                  <a:pt x="2702" y="2079"/>
                </a:cubicBezTo>
                <a:lnTo>
                  <a:pt x="1" y="22141"/>
                </a:lnTo>
                <a:lnTo>
                  <a:pt x="24358" y="22141"/>
                </a:lnTo>
                <a:lnTo>
                  <a:pt x="21749" y="2079"/>
                </a:lnTo>
                <a:cubicBezTo>
                  <a:pt x="21310" y="924"/>
                  <a:pt x="17224" y="1"/>
                  <a:pt x="12237" y="1"/>
                </a:cubicBezTo>
                <a:close/>
              </a:path>
            </a:pathLst>
          </a:custGeom>
          <a:solidFill>
            <a:srgbClr val="FDD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10"/>
          <p:cNvSpPr/>
          <p:nvPr/>
        </p:nvSpPr>
        <p:spPr>
          <a:xfrm>
            <a:off x="3199500" y="5636589"/>
            <a:ext cx="15716" cy="4830"/>
          </a:xfrm>
          <a:custGeom>
            <a:avLst/>
            <a:gdLst/>
            <a:ahLst/>
            <a:cxnLst/>
            <a:rect l="l" t="t" r="r" b="b"/>
            <a:pathLst>
              <a:path w="1432" h="440" extrusionOk="0">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10"/>
          <p:cNvSpPr/>
          <p:nvPr/>
        </p:nvSpPr>
        <p:spPr>
          <a:xfrm>
            <a:off x="3220277" y="5643691"/>
            <a:ext cx="15727" cy="4819"/>
          </a:xfrm>
          <a:custGeom>
            <a:avLst/>
            <a:gdLst/>
            <a:ahLst/>
            <a:cxnLst/>
            <a:rect l="l" t="t" r="r" b="b"/>
            <a:pathLst>
              <a:path w="1433" h="439" extrusionOk="0">
                <a:moveTo>
                  <a:pt x="716" y="0"/>
                </a:moveTo>
                <a:cubicBezTo>
                  <a:pt x="324" y="0"/>
                  <a:pt x="1" y="93"/>
                  <a:pt x="1" y="208"/>
                </a:cubicBezTo>
                <a:cubicBezTo>
                  <a:pt x="1" y="347"/>
                  <a:pt x="324" y="439"/>
                  <a:pt x="716" y="439"/>
                </a:cubicBezTo>
                <a:cubicBezTo>
                  <a:pt x="1109" y="439"/>
                  <a:pt x="1432" y="347"/>
                  <a:pt x="1432" y="208"/>
                </a:cubicBezTo>
                <a:cubicBezTo>
                  <a:pt x="1432" y="93"/>
                  <a:pt x="1109" y="0"/>
                  <a:pt x="71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10"/>
          <p:cNvSpPr/>
          <p:nvPr/>
        </p:nvSpPr>
        <p:spPr>
          <a:xfrm>
            <a:off x="3178722" y="5643691"/>
            <a:ext cx="15716" cy="4819"/>
          </a:xfrm>
          <a:custGeom>
            <a:avLst/>
            <a:gdLst/>
            <a:ahLst/>
            <a:cxnLst/>
            <a:rect l="l" t="t" r="r" b="b"/>
            <a:pathLst>
              <a:path w="1432" h="439" extrusionOk="0">
                <a:moveTo>
                  <a:pt x="716" y="0"/>
                </a:moveTo>
                <a:cubicBezTo>
                  <a:pt x="324" y="0"/>
                  <a:pt x="0" y="93"/>
                  <a:pt x="0" y="208"/>
                </a:cubicBezTo>
                <a:cubicBezTo>
                  <a:pt x="0" y="347"/>
                  <a:pt x="324" y="439"/>
                  <a:pt x="716" y="439"/>
                </a:cubicBezTo>
                <a:cubicBezTo>
                  <a:pt x="1109" y="439"/>
                  <a:pt x="1432" y="347"/>
                  <a:pt x="1432" y="208"/>
                </a:cubicBezTo>
                <a:cubicBezTo>
                  <a:pt x="1432" y="93"/>
                  <a:pt x="1109" y="0"/>
                  <a:pt x="716"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10"/>
          <p:cNvSpPr/>
          <p:nvPr/>
        </p:nvSpPr>
        <p:spPr>
          <a:xfrm>
            <a:off x="3199500" y="5651287"/>
            <a:ext cx="15716" cy="4830"/>
          </a:xfrm>
          <a:custGeom>
            <a:avLst/>
            <a:gdLst/>
            <a:ahLst/>
            <a:cxnLst/>
            <a:rect l="l" t="t" r="r" b="b"/>
            <a:pathLst>
              <a:path w="1432" h="440" extrusionOk="0">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10"/>
          <p:cNvSpPr/>
          <p:nvPr/>
        </p:nvSpPr>
        <p:spPr>
          <a:xfrm>
            <a:off x="3203297" y="5749594"/>
            <a:ext cx="73500" cy="28168"/>
          </a:xfrm>
          <a:custGeom>
            <a:avLst/>
            <a:gdLst/>
            <a:ahLst/>
            <a:cxnLst/>
            <a:rect l="l" t="t" r="r" b="b"/>
            <a:pathLst>
              <a:path w="6697" h="2566" extrusionOk="0">
                <a:moveTo>
                  <a:pt x="1260" y="0"/>
                </a:moveTo>
                <a:cubicBezTo>
                  <a:pt x="921" y="0"/>
                  <a:pt x="606" y="135"/>
                  <a:pt x="370" y="349"/>
                </a:cubicBezTo>
                <a:cubicBezTo>
                  <a:pt x="116" y="580"/>
                  <a:pt x="1" y="1873"/>
                  <a:pt x="1" y="2311"/>
                </a:cubicBezTo>
                <a:lnTo>
                  <a:pt x="1" y="2565"/>
                </a:lnTo>
                <a:lnTo>
                  <a:pt x="2587" y="2565"/>
                </a:lnTo>
                <a:lnTo>
                  <a:pt x="2748" y="2081"/>
                </a:lnTo>
                <a:lnTo>
                  <a:pt x="2956" y="2565"/>
                </a:lnTo>
                <a:lnTo>
                  <a:pt x="5149" y="2565"/>
                </a:lnTo>
                <a:lnTo>
                  <a:pt x="5311" y="1919"/>
                </a:lnTo>
                <a:lnTo>
                  <a:pt x="5403" y="2565"/>
                </a:lnTo>
                <a:lnTo>
                  <a:pt x="6696" y="2565"/>
                </a:lnTo>
                <a:lnTo>
                  <a:pt x="6696" y="2311"/>
                </a:lnTo>
                <a:cubicBezTo>
                  <a:pt x="6696" y="1873"/>
                  <a:pt x="6581" y="580"/>
                  <a:pt x="6327" y="349"/>
                </a:cubicBezTo>
                <a:cubicBezTo>
                  <a:pt x="6091" y="135"/>
                  <a:pt x="5776" y="0"/>
                  <a:pt x="5437" y="0"/>
                </a:cubicBezTo>
                <a:cubicBezTo>
                  <a:pt x="5410" y="0"/>
                  <a:pt x="5384" y="1"/>
                  <a:pt x="5357" y="3"/>
                </a:cubicBezTo>
                <a:lnTo>
                  <a:pt x="1340" y="3"/>
                </a:lnTo>
                <a:cubicBezTo>
                  <a:pt x="1313" y="1"/>
                  <a:pt x="1286" y="0"/>
                  <a:pt x="1260" y="0"/>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10"/>
          <p:cNvSpPr/>
          <p:nvPr/>
        </p:nvSpPr>
        <p:spPr>
          <a:xfrm>
            <a:off x="3243338" y="5725226"/>
            <a:ext cx="29654" cy="14271"/>
          </a:xfrm>
          <a:custGeom>
            <a:avLst/>
            <a:gdLst/>
            <a:ahLst/>
            <a:cxnLst/>
            <a:rect l="l" t="t" r="r" b="b"/>
            <a:pathLst>
              <a:path w="2702" h="1300" extrusionOk="0">
                <a:moveTo>
                  <a:pt x="1360" y="1"/>
                </a:moveTo>
                <a:cubicBezTo>
                  <a:pt x="705" y="1"/>
                  <a:pt x="47" y="433"/>
                  <a:pt x="1" y="1299"/>
                </a:cubicBezTo>
                <a:lnTo>
                  <a:pt x="878" y="1299"/>
                </a:lnTo>
                <a:cubicBezTo>
                  <a:pt x="901" y="999"/>
                  <a:pt x="1132" y="849"/>
                  <a:pt x="1363" y="849"/>
                </a:cubicBezTo>
                <a:cubicBezTo>
                  <a:pt x="1594" y="849"/>
                  <a:pt x="1824"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10"/>
          <p:cNvSpPr/>
          <p:nvPr/>
        </p:nvSpPr>
        <p:spPr>
          <a:xfrm>
            <a:off x="3206590" y="5725226"/>
            <a:ext cx="29665" cy="14271"/>
          </a:xfrm>
          <a:custGeom>
            <a:avLst/>
            <a:gdLst/>
            <a:ahLst/>
            <a:cxnLst/>
            <a:rect l="l" t="t" r="r" b="b"/>
            <a:pathLst>
              <a:path w="2703" h="1300" extrusionOk="0">
                <a:moveTo>
                  <a:pt x="1360" y="1"/>
                </a:moveTo>
                <a:cubicBezTo>
                  <a:pt x="705" y="1"/>
                  <a:pt x="47" y="433"/>
                  <a:pt x="1" y="1299"/>
                </a:cubicBezTo>
                <a:lnTo>
                  <a:pt x="878" y="1299"/>
                </a:lnTo>
                <a:cubicBezTo>
                  <a:pt x="901" y="999"/>
                  <a:pt x="1132" y="849"/>
                  <a:pt x="1363" y="849"/>
                </a:cubicBezTo>
                <a:cubicBezTo>
                  <a:pt x="1594" y="849"/>
                  <a:pt x="1825" y="999"/>
                  <a:pt x="1848" y="1299"/>
                </a:cubicBezTo>
                <a:lnTo>
                  <a:pt x="2702" y="1299"/>
                </a:lnTo>
                <a:cubicBezTo>
                  <a:pt x="2667" y="433"/>
                  <a:pt x="2015" y="1"/>
                  <a:pt x="1360" y="1"/>
                </a:cubicBezTo>
                <a:close/>
              </a:path>
            </a:pathLst>
          </a:cu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10"/>
          <p:cNvSpPr txBox="1"/>
          <p:nvPr/>
        </p:nvSpPr>
        <p:spPr>
          <a:xfrm>
            <a:off x="5841950" y="1535400"/>
            <a:ext cx="2572200" cy="1388400"/>
          </a:xfrm>
          <a:prstGeom prst="rect">
            <a:avLst/>
          </a:prstGeom>
          <a:noFill/>
          <a:ln>
            <a:noFill/>
          </a:ln>
        </p:spPr>
        <p:txBody>
          <a:bodyPr spcFirstLastPara="1" wrap="square" lIns="0" tIns="0" rIns="228600" bIns="0" anchor="t" anchorCtr="0">
            <a:noAutofit/>
          </a:bodyPr>
          <a:lstStyle/>
          <a:p>
            <a:pPr marL="0" lvl="0" indent="0" algn="l" rtl="0">
              <a:lnSpc>
                <a:spcPct val="112000"/>
              </a:lnSpc>
              <a:spcBef>
                <a:spcPts val="0"/>
              </a:spcBef>
              <a:spcAft>
                <a:spcPts val="0"/>
              </a:spcAft>
              <a:buNone/>
            </a:pPr>
            <a:r>
              <a:rPr lang="en" sz="1100">
                <a:solidFill>
                  <a:srgbClr val="3C4043"/>
                </a:solidFill>
                <a:latin typeface="Google Sans"/>
                <a:ea typeface="Google Sans"/>
                <a:cs typeface="Google Sans"/>
                <a:sym typeface="Google Sans"/>
              </a:rPr>
              <a:t>Free access to Qwiklabs hands-on labs, a $55+ value</a:t>
            </a:r>
            <a:endParaRPr sz="1100">
              <a:solidFill>
                <a:srgbClr val="3C4043"/>
              </a:solidFill>
              <a:latin typeface="Google Sans"/>
              <a:ea typeface="Google Sans"/>
              <a:cs typeface="Google Sans"/>
              <a:sym typeface="Google Sans"/>
            </a:endParaRPr>
          </a:p>
          <a:p>
            <a:pPr marL="0" lvl="0" indent="0" algn="l" rtl="0">
              <a:lnSpc>
                <a:spcPct val="112000"/>
              </a:lnSpc>
              <a:spcBef>
                <a:spcPts val="1500"/>
              </a:spcBef>
              <a:spcAft>
                <a:spcPts val="0"/>
              </a:spcAft>
              <a:buNone/>
            </a:pPr>
            <a:r>
              <a:rPr lang="en" sz="1100">
                <a:solidFill>
                  <a:srgbClr val="3C4043"/>
                </a:solidFill>
                <a:latin typeface="Google Sans"/>
                <a:ea typeface="Google Sans"/>
                <a:cs typeface="Google Sans"/>
                <a:sym typeface="Google Sans"/>
              </a:rPr>
              <a:t>Earn Google Cloud </a:t>
            </a:r>
            <a:r>
              <a:rPr lang="en" sz="1100" u="sng">
                <a:solidFill>
                  <a:schemeClr val="hlink"/>
                </a:solidFill>
                <a:latin typeface="Google Sans"/>
                <a:ea typeface="Google Sans"/>
                <a:cs typeface="Google Sans"/>
                <a:sym typeface="Google Sans"/>
                <a:hlinkClick r:id="rId3"/>
              </a:rPr>
              <a:t>badges</a:t>
            </a:r>
            <a:r>
              <a:rPr lang="en" sz="1100">
                <a:solidFill>
                  <a:srgbClr val="3C4043"/>
                </a:solidFill>
                <a:latin typeface="Google Sans"/>
                <a:ea typeface="Google Sans"/>
                <a:cs typeface="Google Sans"/>
                <a:sym typeface="Google Sans"/>
              </a:rPr>
              <a:t> to show your skills and expertise</a:t>
            </a:r>
            <a:endParaRPr sz="1100">
              <a:solidFill>
                <a:srgbClr val="3C4043"/>
              </a:solidFill>
              <a:latin typeface="Google Sans"/>
              <a:ea typeface="Google Sans"/>
              <a:cs typeface="Google Sans"/>
              <a:sym typeface="Google Sans"/>
            </a:endParaRPr>
          </a:p>
          <a:p>
            <a:pPr marL="0" lvl="0" indent="0" algn="l" rtl="0">
              <a:lnSpc>
                <a:spcPct val="115000"/>
              </a:lnSpc>
              <a:spcBef>
                <a:spcPts val="1500"/>
              </a:spcBef>
              <a:spcAft>
                <a:spcPts val="1000"/>
              </a:spcAft>
              <a:buNone/>
            </a:pPr>
            <a:r>
              <a:rPr lang="en" sz="1100">
                <a:solidFill>
                  <a:srgbClr val="3C4043"/>
                </a:solidFill>
                <a:latin typeface="Google Sans"/>
                <a:ea typeface="Google Sans"/>
                <a:cs typeface="Google Sans"/>
                <a:sym typeface="Google Sans"/>
              </a:rPr>
              <a:t>No need to register with a credit card</a:t>
            </a:r>
            <a:endParaRPr sz="1100">
              <a:solidFill>
                <a:srgbClr val="3C4043"/>
              </a:solidFill>
              <a:latin typeface="Google Sans"/>
              <a:ea typeface="Google Sans"/>
              <a:cs typeface="Google Sans"/>
              <a:sym typeface="Google Sans"/>
            </a:endParaRPr>
          </a:p>
        </p:txBody>
      </p:sp>
      <p:pic>
        <p:nvPicPr>
          <p:cNvPr id="2539" name="Google Shape;2539;p110"/>
          <p:cNvPicPr preferRelativeResize="0"/>
          <p:nvPr/>
        </p:nvPicPr>
        <p:blipFill>
          <a:blip r:embed="rId4">
            <a:alphaModFix/>
          </a:blip>
          <a:stretch>
            <a:fillRect/>
          </a:stretch>
        </p:blipFill>
        <p:spPr>
          <a:xfrm>
            <a:off x="5319263" y="2691870"/>
            <a:ext cx="274176" cy="170311"/>
          </a:xfrm>
          <a:prstGeom prst="rect">
            <a:avLst/>
          </a:prstGeom>
          <a:noFill/>
          <a:ln>
            <a:noFill/>
          </a:ln>
        </p:spPr>
      </p:pic>
      <p:pic>
        <p:nvPicPr>
          <p:cNvPr id="2540" name="Google Shape;2540;p110"/>
          <p:cNvPicPr preferRelativeResize="0"/>
          <p:nvPr/>
        </p:nvPicPr>
        <p:blipFill>
          <a:blip r:embed="rId5">
            <a:alphaModFix/>
          </a:blip>
          <a:stretch>
            <a:fillRect/>
          </a:stretch>
        </p:blipFill>
        <p:spPr>
          <a:xfrm rot="2191758">
            <a:off x="5414107" y="1549607"/>
            <a:ext cx="171787" cy="281068"/>
          </a:xfrm>
          <a:prstGeom prst="rect">
            <a:avLst/>
          </a:prstGeom>
          <a:noFill/>
          <a:ln>
            <a:noFill/>
          </a:ln>
        </p:spPr>
      </p:pic>
      <p:pic>
        <p:nvPicPr>
          <p:cNvPr id="2541" name="Google Shape;2541;p110"/>
          <p:cNvPicPr preferRelativeResize="0"/>
          <p:nvPr/>
        </p:nvPicPr>
        <p:blipFill>
          <a:blip r:embed="rId6">
            <a:alphaModFix/>
          </a:blip>
          <a:stretch>
            <a:fillRect/>
          </a:stretch>
        </p:blipFill>
        <p:spPr>
          <a:xfrm>
            <a:off x="5333963" y="2139805"/>
            <a:ext cx="244775" cy="29178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p111"/>
          <p:cNvSpPr/>
          <p:nvPr/>
        </p:nvSpPr>
        <p:spPr>
          <a:xfrm>
            <a:off x="984600" y="1773325"/>
            <a:ext cx="8159400" cy="444000"/>
          </a:xfrm>
          <a:prstGeom prst="rect">
            <a:avLst/>
          </a:prstGeom>
          <a:solidFill>
            <a:srgbClr val="E6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11"/>
          <p:cNvSpPr/>
          <p:nvPr/>
        </p:nvSpPr>
        <p:spPr>
          <a:xfrm>
            <a:off x="5906500" y="1514275"/>
            <a:ext cx="2347200" cy="2752500"/>
          </a:xfrm>
          <a:prstGeom prst="roundRect">
            <a:avLst>
              <a:gd name="adj" fmla="val 3311"/>
            </a:avLst>
          </a:prstGeom>
          <a:solidFill>
            <a:srgbClr val="FFFFFF"/>
          </a:solidFill>
          <a:ln>
            <a:noFill/>
          </a:ln>
          <a:effectLst>
            <a:outerShdw blurRad="242888" dist="19050"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11"/>
          <p:cNvSpPr/>
          <p:nvPr/>
        </p:nvSpPr>
        <p:spPr>
          <a:xfrm>
            <a:off x="3204650" y="1514275"/>
            <a:ext cx="2347200" cy="2752500"/>
          </a:xfrm>
          <a:prstGeom prst="roundRect">
            <a:avLst>
              <a:gd name="adj" fmla="val 3311"/>
            </a:avLst>
          </a:prstGeom>
          <a:solidFill>
            <a:srgbClr val="FFFFFF"/>
          </a:solidFill>
          <a:ln>
            <a:noFill/>
          </a:ln>
          <a:effectLst>
            <a:outerShdw blurRad="242888" dist="19050"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11"/>
          <p:cNvSpPr/>
          <p:nvPr/>
        </p:nvSpPr>
        <p:spPr>
          <a:xfrm>
            <a:off x="502775" y="1514275"/>
            <a:ext cx="2347200" cy="2752500"/>
          </a:xfrm>
          <a:prstGeom prst="roundRect">
            <a:avLst>
              <a:gd name="adj" fmla="val 3311"/>
            </a:avLst>
          </a:prstGeom>
          <a:solidFill>
            <a:srgbClr val="FFFFFF"/>
          </a:solidFill>
          <a:ln>
            <a:noFill/>
          </a:ln>
          <a:effectLst>
            <a:outerShdw blurRad="242888" dist="19050" dir="5400000" algn="bl" rotWithShape="0">
              <a:srgbClr val="000000">
                <a:alpha val="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11"/>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Google Cloud Study Jam</a:t>
            </a:r>
            <a:endParaRPr/>
          </a:p>
        </p:txBody>
      </p:sp>
      <p:sp>
        <p:nvSpPr>
          <p:cNvPr id="2551" name="Google Shape;2551;p111"/>
          <p:cNvSpPr txBox="1">
            <a:spLocks noGrp="1"/>
          </p:cNvSpPr>
          <p:nvPr>
            <p:ph type="body" idx="1"/>
          </p:nvPr>
        </p:nvSpPr>
        <p:spPr>
          <a:xfrm>
            <a:off x="761950" y="2219400"/>
            <a:ext cx="2268600" cy="14409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sz="1200" b="1">
                <a:solidFill>
                  <a:srgbClr val="34A853"/>
                </a:solidFill>
              </a:rPr>
              <a:t>Start with 4 labs to learn basics during the event.</a:t>
            </a:r>
            <a:r>
              <a:rPr lang="en" sz="1000" b="1">
                <a:solidFill>
                  <a:srgbClr val="34A853"/>
                </a:solidFill>
              </a:rPr>
              <a:t> </a:t>
            </a:r>
            <a:endParaRPr sz="1000" b="1">
              <a:solidFill>
                <a:srgbClr val="34A853"/>
              </a:solidFill>
            </a:endParaRPr>
          </a:p>
          <a:p>
            <a:pPr marL="0" lvl="0" indent="0" algn="l" rtl="0">
              <a:spcBef>
                <a:spcPts val="1000"/>
              </a:spcBef>
              <a:spcAft>
                <a:spcPts val="0"/>
              </a:spcAft>
              <a:buNone/>
            </a:pPr>
            <a:r>
              <a:rPr lang="en" sz="1000"/>
              <a:t>Free access to Qwiklabs hands-on labs, a $55+ value</a:t>
            </a:r>
            <a:endParaRPr sz="1000"/>
          </a:p>
          <a:p>
            <a:pPr marL="0" lvl="0" indent="0" algn="l" rtl="0">
              <a:spcBef>
                <a:spcPts val="1000"/>
              </a:spcBef>
              <a:spcAft>
                <a:spcPts val="0"/>
              </a:spcAft>
              <a:buNone/>
            </a:pPr>
            <a:r>
              <a:rPr lang="en" sz="1000"/>
              <a:t>Earn Google Cloud badges to show your skills and expertise</a:t>
            </a:r>
            <a:endParaRPr sz="1000"/>
          </a:p>
          <a:p>
            <a:pPr marL="0" lvl="0" indent="0" algn="l" rtl="0">
              <a:spcBef>
                <a:spcPts val="1000"/>
              </a:spcBef>
              <a:spcAft>
                <a:spcPts val="0"/>
              </a:spcAft>
              <a:buNone/>
            </a:pPr>
            <a:r>
              <a:rPr lang="en" sz="1000"/>
              <a:t>No need to register with a credit card</a:t>
            </a:r>
            <a:endParaRPr sz="1000"/>
          </a:p>
          <a:p>
            <a:pPr marL="0" lvl="0" indent="0" algn="l" rtl="0">
              <a:spcBef>
                <a:spcPts val="1000"/>
              </a:spcBef>
              <a:spcAft>
                <a:spcPts val="1000"/>
              </a:spcAft>
              <a:buNone/>
            </a:pPr>
            <a:endParaRPr/>
          </a:p>
        </p:txBody>
      </p:sp>
      <p:sp>
        <p:nvSpPr>
          <p:cNvPr id="2552" name="Google Shape;2552;p111"/>
          <p:cNvSpPr txBox="1">
            <a:spLocks noGrp="1"/>
          </p:cNvSpPr>
          <p:nvPr>
            <p:ph type="body" idx="2"/>
          </p:nvPr>
        </p:nvSpPr>
        <p:spPr>
          <a:xfrm>
            <a:off x="3469400" y="2219400"/>
            <a:ext cx="2141700" cy="1659600"/>
          </a:xfrm>
          <a:prstGeom prst="rect">
            <a:avLst/>
          </a:prstGeom>
        </p:spPr>
        <p:txBody>
          <a:bodyPr spcFirstLastPara="1" wrap="square" lIns="0" tIns="0" rIns="228600" bIns="0" anchor="t" anchorCtr="0">
            <a:noAutofit/>
          </a:bodyPr>
          <a:lstStyle/>
          <a:p>
            <a:pPr marL="0" lvl="0" indent="0" algn="l" rtl="0">
              <a:spcBef>
                <a:spcPts val="0"/>
              </a:spcBef>
              <a:spcAft>
                <a:spcPts val="1000"/>
              </a:spcAft>
              <a:buNone/>
            </a:pPr>
            <a:r>
              <a:rPr lang="en" sz="1200" b="1">
                <a:solidFill>
                  <a:srgbClr val="34A853"/>
                </a:solidFill>
              </a:rPr>
              <a:t>Dive deep into a more complex lab: containerizing applications or data engineering.</a:t>
            </a:r>
            <a:endParaRPr/>
          </a:p>
        </p:txBody>
      </p:sp>
      <p:sp>
        <p:nvSpPr>
          <p:cNvPr id="2553" name="Google Shape;2553;p111"/>
          <p:cNvSpPr txBox="1">
            <a:spLocks noGrp="1"/>
          </p:cNvSpPr>
          <p:nvPr>
            <p:ph type="body" idx="3"/>
          </p:nvPr>
        </p:nvSpPr>
        <p:spPr>
          <a:xfrm>
            <a:off x="6156100" y="2219400"/>
            <a:ext cx="2226000" cy="1659600"/>
          </a:xfrm>
          <a:prstGeom prst="rect">
            <a:avLst/>
          </a:prstGeom>
        </p:spPr>
        <p:txBody>
          <a:bodyPr spcFirstLastPara="1" wrap="square" lIns="0" tIns="0" rIns="228600" bIns="0" anchor="t" anchorCtr="0">
            <a:noAutofit/>
          </a:bodyPr>
          <a:lstStyle/>
          <a:p>
            <a:pPr marL="0" lvl="0" indent="0" algn="l" rtl="0">
              <a:spcBef>
                <a:spcPts val="0"/>
              </a:spcBef>
              <a:spcAft>
                <a:spcPts val="1000"/>
              </a:spcAft>
              <a:buNone/>
            </a:pPr>
            <a:r>
              <a:rPr lang="en" sz="1200" b="1">
                <a:solidFill>
                  <a:srgbClr val="34A853"/>
                </a:solidFill>
              </a:rPr>
              <a:t>After the session, attendees can continue taking labs to earn a Google Cloud </a:t>
            </a:r>
            <a:r>
              <a:rPr lang="en" sz="1200" b="1" u="sng">
                <a:solidFill>
                  <a:srgbClr val="34A853"/>
                </a:solidFill>
              </a:rPr>
              <a:t>badge</a:t>
            </a:r>
            <a:r>
              <a:rPr lang="en" sz="1200" b="1">
                <a:solidFill>
                  <a:srgbClr val="34A853"/>
                </a:solidFill>
              </a:rPr>
              <a:t>.</a:t>
            </a:r>
            <a:endParaRPr/>
          </a:p>
        </p:txBody>
      </p:sp>
      <p:sp>
        <p:nvSpPr>
          <p:cNvPr id="2554" name="Google Shape;2554;p111"/>
          <p:cNvSpPr/>
          <p:nvPr/>
        </p:nvSpPr>
        <p:spPr>
          <a:xfrm>
            <a:off x="6245528" y="1642475"/>
            <a:ext cx="243355" cy="242719"/>
          </a:xfrm>
          <a:custGeom>
            <a:avLst/>
            <a:gdLst/>
            <a:ahLst/>
            <a:cxnLst/>
            <a:rect l="l" t="t" r="r" b="b"/>
            <a:pathLst>
              <a:path w="17983" h="17936" fill="none" extrusionOk="0">
                <a:moveTo>
                  <a:pt x="17983" y="17679"/>
                </a:moveTo>
                <a:lnTo>
                  <a:pt x="17983" y="9015"/>
                </a:lnTo>
                <a:cubicBezTo>
                  <a:pt x="17983" y="4041"/>
                  <a:pt x="13966" y="1"/>
                  <a:pt x="8992" y="1"/>
                </a:cubicBezTo>
                <a:cubicBezTo>
                  <a:pt x="4017" y="1"/>
                  <a:pt x="1" y="4041"/>
                  <a:pt x="1" y="9015"/>
                </a:cubicBezTo>
                <a:lnTo>
                  <a:pt x="1" y="17936"/>
                </a:lnTo>
              </a:path>
            </a:pathLst>
          </a:custGeom>
          <a:noFill/>
          <a:ln w="76200" cap="flat" cmpd="sng">
            <a:solidFill>
              <a:srgbClr val="34A853"/>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11"/>
          <p:cNvSpPr/>
          <p:nvPr/>
        </p:nvSpPr>
        <p:spPr>
          <a:xfrm>
            <a:off x="6389956" y="1854839"/>
            <a:ext cx="191525" cy="238294"/>
          </a:xfrm>
          <a:custGeom>
            <a:avLst/>
            <a:gdLst/>
            <a:ahLst/>
            <a:cxnLst/>
            <a:rect l="l" t="t" r="r" b="b"/>
            <a:pathLst>
              <a:path w="14153" h="17609" extrusionOk="0">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11"/>
          <p:cNvSpPr/>
          <p:nvPr/>
        </p:nvSpPr>
        <p:spPr>
          <a:xfrm>
            <a:off x="6432609" y="1909510"/>
            <a:ext cx="111264" cy="148546"/>
          </a:xfrm>
          <a:custGeom>
            <a:avLst/>
            <a:gdLst/>
            <a:ahLst/>
            <a:cxnLst/>
            <a:rect l="l" t="t" r="r" b="b"/>
            <a:pathLst>
              <a:path w="8222" h="10977" extrusionOk="0">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11"/>
          <p:cNvSpPr/>
          <p:nvPr/>
        </p:nvSpPr>
        <p:spPr>
          <a:xfrm>
            <a:off x="6156094" y="1854839"/>
            <a:ext cx="186153" cy="238294"/>
          </a:xfrm>
          <a:custGeom>
            <a:avLst/>
            <a:gdLst/>
            <a:ahLst/>
            <a:cxnLst/>
            <a:rect l="l" t="t" r="r" b="b"/>
            <a:pathLst>
              <a:path w="13756" h="17609" extrusionOk="0">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11"/>
          <p:cNvSpPr/>
          <p:nvPr/>
        </p:nvSpPr>
        <p:spPr>
          <a:xfrm>
            <a:off x="6462786" y="1885260"/>
            <a:ext cx="23249" cy="11624"/>
          </a:xfrm>
          <a:custGeom>
            <a:avLst/>
            <a:gdLst/>
            <a:ahLst/>
            <a:cxnLst/>
            <a:rect l="l" t="t" r="r" b="b"/>
            <a:pathLst>
              <a:path w="1718" h="859" extrusionOk="0">
                <a:moveTo>
                  <a:pt x="856" y="1"/>
                </a:moveTo>
                <a:cubicBezTo>
                  <a:pt x="427" y="1"/>
                  <a:pt x="1" y="287"/>
                  <a:pt x="13" y="859"/>
                </a:cubicBezTo>
                <a:lnTo>
                  <a:pt x="1717" y="859"/>
                </a:lnTo>
                <a:cubicBezTo>
                  <a:pt x="1717" y="287"/>
                  <a:pt x="1285" y="1"/>
                  <a:pt x="856"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11"/>
          <p:cNvSpPr/>
          <p:nvPr/>
        </p:nvSpPr>
        <p:spPr>
          <a:xfrm>
            <a:off x="6494870" y="1884948"/>
            <a:ext cx="23086" cy="11624"/>
          </a:xfrm>
          <a:custGeom>
            <a:avLst/>
            <a:gdLst/>
            <a:ahLst/>
            <a:cxnLst/>
            <a:rect l="l" t="t" r="r" b="b"/>
            <a:pathLst>
              <a:path w="1706" h="859" extrusionOk="0">
                <a:moveTo>
                  <a:pt x="853" y="0"/>
                </a:moveTo>
                <a:cubicBezTo>
                  <a:pt x="427" y="0"/>
                  <a:pt x="0" y="286"/>
                  <a:pt x="0" y="858"/>
                </a:cubicBezTo>
                <a:lnTo>
                  <a:pt x="1705" y="858"/>
                </a:lnTo>
                <a:cubicBezTo>
                  <a:pt x="1705" y="286"/>
                  <a:pt x="1279" y="0"/>
                  <a:pt x="853"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11"/>
          <p:cNvSpPr/>
          <p:nvPr/>
        </p:nvSpPr>
        <p:spPr>
          <a:xfrm>
            <a:off x="1087483" y="1732717"/>
            <a:ext cx="99816" cy="199601"/>
          </a:xfrm>
          <a:custGeom>
            <a:avLst/>
            <a:gdLst/>
            <a:ahLst/>
            <a:cxnLst/>
            <a:rect l="l" t="t" r="r" b="b"/>
            <a:pathLst>
              <a:path w="6377" h="12752" fill="none" extrusionOk="0">
                <a:moveTo>
                  <a:pt x="1" y="1"/>
                </a:moveTo>
                <a:cubicBezTo>
                  <a:pt x="3527" y="1"/>
                  <a:pt x="6376" y="2850"/>
                  <a:pt x="6376" y="6376"/>
                </a:cubicBezTo>
                <a:lnTo>
                  <a:pt x="6376" y="6376"/>
                </a:lnTo>
                <a:cubicBezTo>
                  <a:pt x="6376" y="9903"/>
                  <a:pt x="3527" y="12752"/>
                  <a:pt x="1" y="12752"/>
                </a:cubicBezTo>
              </a:path>
            </a:pathLst>
          </a:custGeom>
          <a:noFill/>
          <a:ln w="76200" cap="flat" cmpd="sng">
            <a:solidFill>
              <a:srgbClr val="34A853"/>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11"/>
          <p:cNvSpPr/>
          <p:nvPr/>
        </p:nvSpPr>
        <p:spPr>
          <a:xfrm>
            <a:off x="790688" y="1640247"/>
            <a:ext cx="322426" cy="444140"/>
          </a:xfrm>
          <a:custGeom>
            <a:avLst/>
            <a:gdLst/>
            <a:ahLst/>
            <a:cxnLst/>
            <a:rect l="l" t="t" r="r" b="b"/>
            <a:pathLst>
              <a:path w="20599" h="28375" extrusionOk="0">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11"/>
          <p:cNvSpPr/>
          <p:nvPr/>
        </p:nvSpPr>
        <p:spPr>
          <a:xfrm>
            <a:off x="818469" y="1912554"/>
            <a:ext cx="31086" cy="31086"/>
          </a:xfrm>
          <a:custGeom>
            <a:avLst/>
            <a:gdLst/>
            <a:ahLst/>
            <a:cxnLst/>
            <a:rect l="l" t="t" r="r" b="b"/>
            <a:pathLst>
              <a:path w="1986" h="1986" extrusionOk="0">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11"/>
          <p:cNvSpPr/>
          <p:nvPr/>
        </p:nvSpPr>
        <p:spPr>
          <a:xfrm>
            <a:off x="871464" y="1912554"/>
            <a:ext cx="31086" cy="31086"/>
          </a:xfrm>
          <a:custGeom>
            <a:avLst/>
            <a:gdLst/>
            <a:ahLst/>
            <a:cxnLst/>
            <a:rect l="l" t="t" r="r" b="b"/>
            <a:pathLst>
              <a:path w="1986" h="1986" extrusionOk="0">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11"/>
          <p:cNvSpPr/>
          <p:nvPr/>
        </p:nvSpPr>
        <p:spPr>
          <a:xfrm>
            <a:off x="761827" y="1761234"/>
            <a:ext cx="257718" cy="209462"/>
          </a:xfrm>
          <a:custGeom>
            <a:avLst/>
            <a:gdLst/>
            <a:ahLst/>
            <a:cxnLst/>
            <a:rect l="l" t="t" r="r" b="b"/>
            <a:pathLst>
              <a:path w="16465" h="13382" fill="none" extrusionOk="0">
                <a:moveTo>
                  <a:pt x="0" y="13382"/>
                </a:moveTo>
                <a:lnTo>
                  <a:pt x="9388" y="13382"/>
                </a:lnTo>
                <a:cubicBezTo>
                  <a:pt x="16464" y="13382"/>
                  <a:pt x="15436" y="7894"/>
                  <a:pt x="15507" y="4601"/>
                </a:cubicBezTo>
                <a:lnTo>
                  <a:pt x="15507" y="0"/>
                </a:lnTo>
              </a:path>
            </a:pathLst>
          </a:custGeom>
          <a:noFill/>
          <a:ln w="19050" cap="flat" cmpd="sng">
            <a:solidFill>
              <a:srgbClr val="34A853"/>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11"/>
          <p:cNvSpPr/>
          <p:nvPr/>
        </p:nvSpPr>
        <p:spPr>
          <a:xfrm>
            <a:off x="981492" y="1763426"/>
            <a:ext cx="44970" cy="16"/>
          </a:xfrm>
          <a:custGeom>
            <a:avLst/>
            <a:gdLst/>
            <a:ahLst/>
            <a:cxnLst/>
            <a:rect l="l" t="t" r="r" b="b"/>
            <a:pathLst>
              <a:path w="2873" h="1" fill="none" extrusionOk="0">
                <a:moveTo>
                  <a:pt x="2873" y="1"/>
                </a:moveTo>
                <a:lnTo>
                  <a:pt x="0" y="1"/>
                </a:lnTo>
              </a:path>
            </a:pathLst>
          </a:custGeom>
          <a:noFill/>
          <a:ln w="19050" cap="flat" cmpd="sng">
            <a:solidFill>
              <a:srgbClr val="34A853"/>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11"/>
          <p:cNvSpPr/>
          <p:nvPr/>
        </p:nvSpPr>
        <p:spPr>
          <a:xfrm>
            <a:off x="3532511" y="1733751"/>
            <a:ext cx="495550" cy="283239"/>
          </a:xfrm>
          <a:custGeom>
            <a:avLst/>
            <a:gdLst/>
            <a:ahLst/>
            <a:cxnLst/>
            <a:rect l="l" t="t" r="r" b="b"/>
            <a:pathLst>
              <a:path w="29379" h="16792" extrusionOk="0">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11"/>
          <p:cNvSpPr/>
          <p:nvPr/>
        </p:nvSpPr>
        <p:spPr>
          <a:xfrm>
            <a:off x="3429699" y="2009911"/>
            <a:ext cx="698804" cy="76056"/>
          </a:xfrm>
          <a:custGeom>
            <a:avLst/>
            <a:gdLst/>
            <a:ahLst/>
            <a:cxnLst/>
            <a:rect l="l" t="t" r="r" b="b"/>
            <a:pathLst>
              <a:path w="41429" h="4509" extrusionOk="0">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11"/>
          <p:cNvSpPr/>
          <p:nvPr/>
        </p:nvSpPr>
        <p:spPr>
          <a:xfrm>
            <a:off x="3814177" y="1818067"/>
            <a:ext cx="27578" cy="27595"/>
          </a:xfrm>
          <a:custGeom>
            <a:avLst/>
            <a:gdLst/>
            <a:ahLst/>
            <a:cxnLst/>
            <a:rect l="l" t="t" r="r" b="b"/>
            <a:pathLst>
              <a:path w="1635" h="1636" extrusionOk="0">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11"/>
          <p:cNvSpPr/>
          <p:nvPr/>
        </p:nvSpPr>
        <p:spPr>
          <a:xfrm>
            <a:off x="3753502" y="1818067"/>
            <a:ext cx="27595" cy="27595"/>
          </a:xfrm>
          <a:custGeom>
            <a:avLst/>
            <a:gdLst/>
            <a:ahLst/>
            <a:cxnLst/>
            <a:rect l="l" t="t" r="r" b="b"/>
            <a:pathLst>
              <a:path w="1636" h="1636" extrusionOk="0">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11"/>
          <p:cNvSpPr/>
          <p:nvPr/>
        </p:nvSpPr>
        <p:spPr>
          <a:xfrm>
            <a:off x="3670392" y="1882678"/>
            <a:ext cx="203658" cy="17"/>
          </a:xfrm>
          <a:custGeom>
            <a:avLst/>
            <a:gdLst/>
            <a:ahLst/>
            <a:cxnLst/>
            <a:rect l="l" t="t" r="r" b="b"/>
            <a:pathLst>
              <a:path w="12074" h="1" fill="none" extrusionOk="0">
                <a:moveTo>
                  <a:pt x="12074" y="0"/>
                </a:moveTo>
                <a:lnTo>
                  <a:pt x="0" y="0"/>
                </a:lnTo>
              </a:path>
            </a:pathLst>
          </a:custGeom>
          <a:noFill/>
          <a:ln w="19050" cap="flat" cmpd="sng">
            <a:solidFill>
              <a:srgbClr val="34A853"/>
            </a:solidFill>
            <a:prstDash val="solid"/>
            <a:miter lim="233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11"/>
          <p:cNvSpPr/>
          <p:nvPr/>
        </p:nvSpPr>
        <p:spPr>
          <a:xfrm>
            <a:off x="3670392" y="1883866"/>
            <a:ext cx="63827" cy="57535"/>
          </a:xfrm>
          <a:custGeom>
            <a:avLst/>
            <a:gdLst/>
            <a:ahLst/>
            <a:cxnLst/>
            <a:rect l="l" t="t" r="r" b="b"/>
            <a:pathLst>
              <a:path w="3784" h="3411" extrusionOk="0">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11"/>
          <p:cNvSpPr/>
          <p:nvPr/>
        </p:nvSpPr>
        <p:spPr>
          <a:xfrm>
            <a:off x="3727896" y="1882685"/>
            <a:ext cx="62258" cy="58699"/>
          </a:xfrm>
          <a:custGeom>
            <a:avLst/>
            <a:gdLst/>
            <a:ahLst/>
            <a:cxnLst/>
            <a:rect l="l" t="t" r="r" b="b"/>
            <a:pathLst>
              <a:path w="3691" h="3480" extrusionOk="0">
                <a:moveTo>
                  <a:pt x="1" y="0"/>
                </a:moveTo>
                <a:lnTo>
                  <a:pt x="1" y="3480"/>
                </a:lnTo>
                <a:lnTo>
                  <a:pt x="3691" y="3480"/>
                </a:lnTo>
                <a:lnTo>
                  <a:pt x="3691"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3" name="Google Shape;2573;p111"/>
          <p:cNvPicPr preferRelativeResize="0"/>
          <p:nvPr/>
        </p:nvPicPr>
        <p:blipFill>
          <a:blip r:embed="rId3">
            <a:alphaModFix/>
          </a:blip>
          <a:stretch>
            <a:fillRect/>
          </a:stretch>
        </p:blipFill>
        <p:spPr>
          <a:xfrm>
            <a:off x="6379878" y="3200850"/>
            <a:ext cx="1310550" cy="1351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112"/>
          <p:cNvSpPr/>
          <p:nvPr/>
        </p:nvSpPr>
        <p:spPr>
          <a:xfrm>
            <a:off x="3003575" y="1373400"/>
            <a:ext cx="6143700" cy="22890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12"/>
          <p:cNvSpPr/>
          <p:nvPr/>
        </p:nvSpPr>
        <p:spPr>
          <a:xfrm>
            <a:off x="7346896" y="3233574"/>
            <a:ext cx="319091" cy="290306"/>
          </a:xfrm>
          <a:custGeom>
            <a:avLst/>
            <a:gdLst/>
            <a:ahLst/>
            <a:cxnLst/>
            <a:rect l="l" t="t" r="r" b="b"/>
            <a:pathLst>
              <a:path w="21542" h="19602" extrusionOk="0">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12"/>
          <p:cNvSpPr/>
          <p:nvPr/>
        </p:nvSpPr>
        <p:spPr>
          <a:xfrm>
            <a:off x="7531210" y="3490712"/>
            <a:ext cx="207257" cy="258168"/>
          </a:xfrm>
          <a:custGeom>
            <a:avLst/>
            <a:gdLst/>
            <a:ahLst/>
            <a:cxnLst/>
            <a:rect l="l" t="t" r="r" b="b"/>
            <a:pathLst>
              <a:path w="13992" h="17432" extrusionOk="0">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12"/>
          <p:cNvSpPr/>
          <p:nvPr/>
        </p:nvSpPr>
        <p:spPr>
          <a:xfrm>
            <a:off x="7577378" y="3550209"/>
            <a:ext cx="120396" cy="160718"/>
          </a:xfrm>
          <a:custGeom>
            <a:avLst/>
            <a:gdLst/>
            <a:ahLst/>
            <a:cxnLst/>
            <a:rect l="l" t="t" r="r" b="b"/>
            <a:pathLst>
              <a:path w="8128" h="10852" extrusionOk="0">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12"/>
          <p:cNvSpPr/>
          <p:nvPr/>
        </p:nvSpPr>
        <p:spPr>
          <a:xfrm>
            <a:off x="7278171" y="3490712"/>
            <a:ext cx="201435" cy="258168"/>
          </a:xfrm>
          <a:custGeom>
            <a:avLst/>
            <a:gdLst/>
            <a:ahLst/>
            <a:cxnLst/>
            <a:rect l="l" t="t" r="r" b="b"/>
            <a:pathLst>
              <a:path w="13599" h="17432" extrusionOk="0">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12"/>
          <p:cNvSpPr/>
          <p:nvPr/>
        </p:nvSpPr>
        <p:spPr>
          <a:xfrm>
            <a:off x="7610037" y="3523889"/>
            <a:ext cx="25152" cy="12322"/>
          </a:xfrm>
          <a:custGeom>
            <a:avLst/>
            <a:gdLst/>
            <a:ahLst/>
            <a:cxnLst/>
            <a:rect l="l" t="t" r="r" b="b"/>
            <a:pathLst>
              <a:path w="1698" h="832" extrusionOk="0">
                <a:moveTo>
                  <a:pt x="846" y="0"/>
                </a:moveTo>
                <a:cubicBezTo>
                  <a:pt x="422" y="0"/>
                  <a:pt x="0" y="277"/>
                  <a:pt x="12" y="831"/>
                </a:cubicBezTo>
                <a:lnTo>
                  <a:pt x="1697" y="831"/>
                </a:lnTo>
                <a:cubicBezTo>
                  <a:pt x="1697" y="277"/>
                  <a:pt x="1270" y="0"/>
                  <a:pt x="846"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12"/>
          <p:cNvSpPr/>
          <p:nvPr/>
        </p:nvSpPr>
        <p:spPr>
          <a:xfrm>
            <a:off x="7644577" y="3523282"/>
            <a:ext cx="25152" cy="12589"/>
          </a:xfrm>
          <a:custGeom>
            <a:avLst/>
            <a:gdLst/>
            <a:ahLst/>
            <a:cxnLst/>
            <a:rect l="l" t="t" r="r" b="b"/>
            <a:pathLst>
              <a:path w="1698" h="850" extrusionOk="0">
                <a:moveTo>
                  <a:pt x="846" y="1"/>
                </a:moveTo>
                <a:cubicBezTo>
                  <a:pt x="422" y="1"/>
                  <a:pt x="0" y="283"/>
                  <a:pt x="12" y="849"/>
                </a:cubicBezTo>
                <a:lnTo>
                  <a:pt x="1697" y="849"/>
                </a:lnTo>
                <a:cubicBezTo>
                  <a:pt x="1697" y="283"/>
                  <a:pt x="1270" y="1"/>
                  <a:pt x="846"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12"/>
          <p:cNvSpPr/>
          <p:nvPr/>
        </p:nvSpPr>
        <p:spPr>
          <a:xfrm>
            <a:off x="7975066" y="3411724"/>
            <a:ext cx="551973" cy="275940"/>
          </a:xfrm>
          <a:custGeom>
            <a:avLst/>
            <a:gdLst/>
            <a:ahLst/>
            <a:cxnLst/>
            <a:rect l="l" t="t" r="r" b="b"/>
            <a:pathLst>
              <a:path w="37264" h="18632" extrusionOk="0">
                <a:moveTo>
                  <a:pt x="1" y="0"/>
                </a:moveTo>
                <a:cubicBezTo>
                  <a:pt x="1" y="10297"/>
                  <a:pt x="8335" y="18632"/>
                  <a:pt x="18632" y="18632"/>
                </a:cubicBezTo>
                <a:cubicBezTo>
                  <a:pt x="28929" y="18632"/>
                  <a:pt x="37264" y="10297"/>
                  <a:pt x="37264"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12"/>
          <p:cNvSpPr/>
          <p:nvPr/>
        </p:nvSpPr>
        <p:spPr>
          <a:xfrm>
            <a:off x="7966179" y="3411724"/>
            <a:ext cx="278386" cy="259871"/>
          </a:xfrm>
          <a:custGeom>
            <a:avLst/>
            <a:gdLst/>
            <a:ahLst/>
            <a:cxnLst/>
            <a:rect l="l" t="t" r="r" b="b"/>
            <a:pathLst>
              <a:path w="18794" h="17547" extrusionOk="0">
                <a:moveTo>
                  <a:pt x="1" y="0"/>
                </a:moveTo>
                <a:lnTo>
                  <a:pt x="1" y="17547"/>
                </a:lnTo>
                <a:lnTo>
                  <a:pt x="18794"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12"/>
          <p:cNvSpPr/>
          <p:nvPr/>
        </p:nvSpPr>
        <p:spPr>
          <a:xfrm>
            <a:off x="8370369" y="3503702"/>
            <a:ext cx="35239" cy="35574"/>
          </a:xfrm>
          <a:custGeom>
            <a:avLst/>
            <a:gdLst/>
            <a:ahLst/>
            <a:cxnLst/>
            <a:rect l="l" t="t" r="r" b="b"/>
            <a:pathLst>
              <a:path w="2379" h="2402" extrusionOk="0">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12"/>
          <p:cNvSpPr/>
          <p:nvPr/>
        </p:nvSpPr>
        <p:spPr>
          <a:xfrm>
            <a:off x="8446633" y="3507804"/>
            <a:ext cx="32499" cy="32849"/>
          </a:xfrm>
          <a:custGeom>
            <a:avLst/>
            <a:gdLst/>
            <a:ahLst/>
            <a:cxnLst/>
            <a:rect l="l" t="t" r="r" b="b"/>
            <a:pathLst>
              <a:path w="2194" h="2218" extrusionOk="0">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12"/>
          <p:cNvSpPr/>
          <p:nvPr/>
        </p:nvSpPr>
        <p:spPr>
          <a:xfrm>
            <a:off x="8221277" y="3499940"/>
            <a:ext cx="281126" cy="86875"/>
          </a:xfrm>
          <a:custGeom>
            <a:avLst/>
            <a:gdLst/>
            <a:ahLst/>
            <a:cxnLst/>
            <a:rect l="l" t="t" r="r" b="b"/>
            <a:pathLst>
              <a:path w="18979" h="5866" extrusionOk="0">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12"/>
          <p:cNvSpPr/>
          <p:nvPr/>
        </p:nvSpPr>
        <p:spPr>
          <a:xfrm>
            <a:off x="8324557" y="3502339"/>
            <a:ext cx="84816" cy="55064"/>
          </a:xfrm>
          <a:custGeom>
            <a:avLst/>
            <a:gdLst/>
            <a:ahLst/>
            <a:cxnLst/>
            <a:rect l="l" t="t" r="r" b="b"/>
            <a:pathLst>
              <a:path w="5726" h="3718" extrusionOk="0">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12"/>
          <p:cNvSpPr/>
          <p:nvPr/>
        </p:nvSpPr>
        <p:spPr>
          <a:xfrm>
            <a:off x="8402850" y="3502339"/>
            <a:ext cx="85172" cy="58825"/>
          </a:xfrm>
          <a:custGeom>
            <a:avLst/>
            <a:gdLst/>
            <a:ahLst/>
            <a:cxnLst/>
            <a:rect l="l" t="t" r="r" b="b"/>
            <a:pathLst>
              <a:path w="5750" h="3972" extrusionOk="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12"/>
          <p:cNvSpPr/>
          <p:nvPr/>
        </p:nvSpPr>
        <p:spPr>
          <a:xfrm>
            <a:off x="8259920" y="3499940"/>
            <a:ext cx="227431" cy="12677"/>
          </a:xfrm>
          <a:custGeom>
            <a:avLst/>
            <a:gdLst/>
            <a:ahLst/>
            <a:cxnLst/>
            <a:rect l="l" t="t" r="r" b="b"/>
            <a:pathLst>
              <a:path w="15354" h="856" extrusionOk="0">
                <a:moveTo>
                  <a:pt x="1" y="1"/>
                </a:moveTo>
                <a:lnTo>
                  <a:pt x="1" y="855"/>
                </a:lnTo>
                <a:lnTo>
                  <a:pt x="15354" y="855"/>
                </a:lnTo>
                <a:lnTo>
                  <a:pt x="15354"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12"/>
          <p:cNvSpPr/>
          <p:nvPr/>
        </p:nvSpPr>
        <p:spPr>
          <a:xfrm>
            <a:off x="4647847" y="3405562"/>
            <a:ext cx="116974" cy="233554"/>
          </a:xfrm>
          <a:custGeom>
            <a:avLst/>
            <a:gdLst/>
            <a:ahLst/>
            <a:cxnLst/>
            <a:rect l="l" t="t" r="r" b="b"/>
            <a:pathLst>
              <a:path w="7897" h="15770" extrusionOk="0">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12"/>
          <p:cNvSpPr/>
          <p:nvPr/>
        </p:nvSpPr>
        <p:spPr>
          <a:xfrm>
            <a:off x="4370176" y="3342644"/>
            <a:ext cx="301642" cy="415450"/>
          </a:xfrm>
          <a:custGeom>
            <a:avLst/>
            <a:gdLst/>
            <a:ahLst/>
            <a:cxnLst/>
            <a:rect l="l" t="t" r="r" b="b"/>
            <a:pathLst>
              <a:path w="20364" h="28052" extrusionOk="0">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12"/>
          <p:cNvSpPr/>
          <p:nvPr/>
        </p:nvSpPr>
        <p:spPr>
          <a:xfrm>
            <a:off x="4445759" y="3597398"/>
            <a:ext cx="29077" cy="29087"/>
          </a:xfrm>
          <a:custGeom>
            <a:avLst/>
            <a:gdLst/>
            <a:ahLst/>
            <a:cxnLst/>
            <a:rect l="l" t="t" r="r" b="b"/>
            <a:pathLst>
              <a:path w="1963" h="1964" extrusionOk="0">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12"/>
          <p:cNvSpPr/>
          <p:nvPr/>
        </p:nvSpPr>
        <p:spPr>
          <a:xfrm>
            <a:off x="4396171" y="3597398"/>
            <a:ext cx="29077" cy="29087"/>
          </a:xfrm>
          <a:custGeom>
            <a:avLst/>
            <a:gdLst/>
            <a:ahLst/>
            <a:cxnLst/>
            <a:rect l="l" t="t" r="r" b="b"/>
            <a:pathLst>
              <a:path w="1963" h="1964" extrusionOk="0">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12"/>
          <p:cNvSpPr/>
          <p:nvPr/>
        </p:nvSpPr>
        <p:spPr>
          <a:xfrm>
            <a:off x="4343175" y="3455832"/>
            <a:ext cx="234600" cy="202097"/>
          </a:xfrm>
          <a:custGeom>
            <a:avLst/>
            <a:gdLst/>
            <a:ahLst/>
            <a:cxnLst/>
            <a:rect l="l" t="t" r="r" b="b"/>
            <a:pathLst>
              <a:path w="15838" h="13646" extrusionOk="0">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12"/>
          <p:cNvSpPr/>
          <p:nvPr/>
        </p:nvSpPr>
        <p:spPr>
          <a:xfrm>
            <a:off x="6636657" y="3260234"/>
            <a:ext cx="330363" cy="497853"/>
          </a:xfrm>
          <a:custGeom>
            <a:avLst/>
            <a:gdLst/>
            <a:ahLst/>
            <a:cxnLst/>
            <a:rect l="l" t="t" r="r" b="b"/>
            <a:pathLst>
              <a:path w="22303" h="33616" extrusionOk="0">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12"/>
          <p:cNvSpPr/>
          <p:nvPr/>
        </p:nvSpPr>
        <p:spPr>
          <a:xfrm>
            <a:off x="6636657" y="3288272"/>
            <a:ext cx="259234" cy="423314"/>
          </a:xfrm>
          <a:custGeom>
            <a:avLst/>
            <a:gdLst/>
            <a:ahLst/>
            <a:cxnLst/>
            <a:rect l="l" t="t" r="r" b="b"/>
            <a:pathLst>
              <a:path w="17501" h="28583" extrusionOk="0">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12"/>
          <p:cNvSpPr/>
          <p:nvPr/>
        </p:nvSpPr>
        <p:spPr>
          <a:xfrm>
            <a:off x="6628451" y="3483795"/>
            <a:ext cx="34217" cy="17194"/>
          </a:xfrm>
          <a:custGeom>
            <a:avLst/>
            <a:gdLst/>
            <a:ahLst/>
            <a:cxnLst/>
            <a:rect l="l" t="t" r="r" b="b"/>
            <a:pathLst>
              <a:path w="2310" h="1161" extrusionOk="0">
                <a:moveTo>
                  <a:pt x="1155" y="0"/>
                </a:moveTo>
                <a:cubicBezTo>
                  <a:pt x="578" y="0"/>
                  <a:pt x="1" y="387"/>
                  <a:pt x="1" y="1160"/>
                </a:cubicBezTo>
                <a:lnTo>
                  <a:pt x="2309" y="1160"/>
                </a:lnTo>
                <a:cubicBezTo>
                  <a:pt x="2309" y="387"/>
                  <a:pt x="1732" y="0"/>
                  <a:pt x="1155"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12"/>
          <p:cNvSpPr/>
          <p:nvPr/>
        </p:nvSpPr>
        <p:spPr>
          <a:xfrm>
            <a:off x="6680765" y="3545766"/>
            <a:ext cx="100562" cy="69296"/>
          </a:xfrm>
          <a:custGeom>
            <a:avLst/>
            <a:gdLst/>
            <a:ahLst/>
            <a:cxnLst/>
            <a:rect l="l" t="t" r="r" b="b"/>
            <a:pathLst>
              <a:path w="6789" h="4679" extrusionOk="0">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12"/>
          <p:cNvSpPr/>
          <p:nvPr/>
        </p:nvSpPr>
        <p:spPr>
          <a:xfrm>
            <a:off x="6683165" y="3482759"/>
            <a:ext cx="34217" cy="17194"/>
          </a:xfrm>
          <a:custGeom>
            <a:avLst/>
            <a:gdLst/>
            <a:ahLst/>
            <a:cxnLst/>
            <a:rect l="l" t="t" r="r" b="b"/>
            <a:pathLst>
              <a:path w="2310" h="1161" extrusionOk="0">
                <a:moveTo>
                  <a:pt x="1155" y="1"/>
                </a:moveTo>
                <a:cubicBezTo>
                  <a:pt x="578" y="1"/>
                  <a:pt x="1" y="388"/>
                  <a:pt x="1" y="1161"/>
                </a:cubicBezTo>
                <a:lnTo>
                  <a:pt x="2309" y="1161"/>
                </a:lnTo>
                <a:cubicBezTo>
                  <a:pt x="2309" y="388"/>
                  <a:pt x="1732" y="1"/>
                  <a:pt x="1155"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12"/>
          <p:cNvSpPr/>
          <p:nvPr/>
        </p:nvSpPr>
        <p:spPr>
          <a:xfrm>
            <a:off x="5097864" y="3440783"/>
            <a:ext cx="430229" cy="245861"/>
          </a:xfrm>
          <a:custGeom>
            <a:avLst/>
            <a:gdLst/>
            <a:ahLst/>
            <a:cxnLst/>
            <a:rect l="l" t="t" r="r" b="b"/>
            <a:pathLst>
              <a:path w="29045" h="16601" extrusionOk="0">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12"/>
          <p:cNvSpPr/>
          <p:nvPr/>
        </p:nvSpPr>
        <p:spPr>
          <a:xfrm>
            <a:off x="5008269" y="3680148"/>
            <a:ext cx="607031" cy="66023"/>
          </a:xfrm>
          <a:custGeom>
            <a:avLst/>
            <a:gdLst/>
            <a:ahLst/>
            <a:cxnLst/>
            <a:rect l="l" t="t" r="r" b="b"/>
            <a:pathLst>
              <a:path w="40981" h="4458" extrusionOk="0">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12"/>
          <p:cNvSpPr/>
          <p:nvPr/>
        </p:nvSpPr>
        <p:spPr>
          <a:xfrm>
            <a:off x="5342357" y="3513966"/>
            <a:ext cx="23952" cy="23948"/>
          </a:xfrm>
          <a:custGeom>
            <a:avLst/>
            <a:gdLst/>
            <a:ahLst/>
            <a:cxnLst/>
            <a:rect l="l" t="t" r="r" b="b"/>
            <a:pathLst>
              <a:path w="1617" h="1617" extrusionOk="0">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12"/>
          <p:cNvSpPr/>
          <p:nvPr/>
        </p:nvSpPr>
        <p:spPr>
          <a:xfrm>
            <a:off x="5289702" y="3513966"/>
            <a:ext cx="23952" cy="23948"/>
          </a:xfrm>
          <a:custGeom>
            <a:avLst/>
            <a:gdLst/>
            <a:ahLst/>
            <a:cxnLst/>
            <a:rect l="l" t="t" r="r" b="b"/>
            <a:pathLst>
              <a:path w="1617" h="1617" extrusionOk="0">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12"/>
          <p:cNvSpPr/>
          <p:nvPr/>
        </p:nvSpPr>
        <p:spPr>
          <a:xfrm>
            <a:off x="5217541" y="3563554"/>
            <a:ext cx="176817" cy="12663"/>
          </a:xfrm>
          <a:custGeom>
            <a:avLst/>
            <a:gdLst/>
            <a:ahLst/>
            <a:cxnLst/>
            <a:rect l="l" t="t" r="r" b="b"/>
            <a:pathLst>
              <a:path w="11937" h="855" extrusionOk="0">
                <a:moveTo>
                  <a:pt x="1" y="0"/>
                </a:moveTo>
                <a:lnTo>
                  <a:pt x="1" y="854"/>
                </a:lnTo>
                <a:lnTo>
                  <a:pt x="11937" y="854"/>
                </a:lnTo>
                <a:lnTo>
                  <a:pt x="11937"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12"/>
          <p:cNvSpPr/>
          <p:nvPr/>
        </p:nvSpPr>
        <p:spPr>
          <a:xfrm>
            <a:off x="5217541" y="3573803"/>
            <a:ext cx="55428" cy="49939"/>
          </a:xfrm>
          <a:custGeom>
            <a:avLst/>
            <a:gdLst/>
            <a:ahLst/>
            <a:cxnLst/>
            <a:rect l="l" t="t" r="r" b="b"/>
            <a:pathLst>
              <a:path w="3742" h="3372" extrusionOk="0">
                <a:moveTo>
                  <a:pt x="3741" y="1"/>
                </a:moveTo>
                <a:lnTo>
                  <a:pt x="1" y="24"/>
                </a:lnTo>
                <a:cubicBezTo>
                  <a:pt x="24" y="947"/>
                  <a:pt x="440" y="1802"/>
                  <a:pt x="1109" y="2402"/>
                </a:cubicBezTo>
                <a:cubicBezTo>
                  <a:pt x="1848" y="3025"/>
                  <a:pt x="2771" y="3371"/>
                  <a:pt x="3741" y="3371"/>
                </a:cubicBezTo>
                <a:lnTo>
                  <a:pt x="3741"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12"/>
          <p:cNvSpPr/>
          <p:nvPr/>
        </p:nvSpPr>
        <p:spPr>
          <a:xfrm>
            <a:off x="5267470" y="3572781"/>
            <a:ext cx="54051" cy="50621"/>
          </a:xfrm>
          <a:custGeom>
            <a:avLst/>
            <a:gdLst/>
            <a:ahLst/>
            <a:cxnLst/>
            <a:rect l="l" t="t" r="r" b="b"/>
            <a:pathLst>
              <a:path w="3649" h="3418" extrusionOk="0">
                <a:moveTo>
                  <a:pt x="1" y="0"/>
                </a:moveTo>
                <a:lnTo>
                  <a:pt x="1" y="3417"/>
                </a:lnTo>
                <a:lnTo>
                  <a:pt x="3648" y="3417"/>
                </a:lnTo>
                <a:lnTo>
                  <a:pt x="3648" y="0"/>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12"/>
          <p:cNvSpPr/>
          <p:nvPr/>
        </p:nvSpPr>
        <p:spPr>
          <a:xfrm>
            <a:off x="6602457" y="3472583"/>
            <a:ext cx="85172" cy="55064"/>
          </a:xfrm>
          <a:custGeom>
            <a:avLst/>
            <a:gdLst/>
            <a:ahLst/>
            <a:cxnLst/>
            <a:rect l="l" t="t" r="r" b="b"/>
            <a:pathLst>
              <a:path w="5750" h="3718" extrusionOk="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12"/>
          <p:cNvSpPr/>
          <p:nvPr/>
        </p:nvSpPr>
        <p:spPr>
          <a:xfrm>
            <a:off x="6681121" y="3472583"/>
            <a:ext cx="85157" cy="58825"/>
          </a:xfrm>
          <a:custGeom>
            <a:avLst/>
            <a:gdLst/>
            <a:ahLst/>
            <a:cxnLst/>
            <a:rect l="l" t="t" r="r" b="b"/>
            <a:pathLst>
              <a:path w="5749" h="3972" extrusionOk="0">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12"/>
          <p:cNvSpPr/>
          <p:nvPr/>
        </p:nvSpPr>
        <p:spPr>
          <a:xfrm>
            <a:off x="6091921" y="3581668"/>
            <a:ext cx="15" cy="15"/>
          </a:xfrm>
          <a:custGeom>
            <a:avLst/>
            <a:gdLst/>
            <a:ahLst/>
            <a:cxnLst/>
            <a:rect l="l" t="t" r="r" b="b"/>
            <a:pathLst>
              <a:path w="1" h="1" extrusionOk="0">
                <a:moveTo>
                  <a:pt x="1" y="1"/>
                </a:moveTo>
                <a:lnTo>
                  <a:pt x="1" y="1"/>
                </a:lnTo>
                <a:lnTo>
                  <a:pt x="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12"/>
          <p:cNvSpPr txBox="1"/>
          <p:nvPr/>
        </p:nvSpPr>
        <p:spPr>
          <a:xfrm>
            <a:off x="3610250" y="1866700"/>
            <a:ext cx="3356700" cy="921900"/>
          </a:xfrm>
          <a:prstGeom prst="rect">
            <a:avLst/>
          </a:prstGeom>
          <a:noFill/>
          <a:ln>
            <a:noFill/>
          </a:ln>
        </p:spPr>
        <p:txBody>
          <a:bodyPr spcFirstLastPara="1" wrap="square" lIns="0" tIns="0" rIns="228600" bIns="0" anchor="t" anchorCtr="0">
            <a:noAutofit/>
          </a:bodyPr>
          <a:lstStyle/>
          <a:p>
            <a:pPr marL="0" lvl="0" indent="0" algn="l" rtl="0">
              <a:spcBef>
                <a:spcPts val="0"/>
              </a:spcBef>
              <a:spcAft>
                <a:spcPts val="0"/>
              </a:spcAft>
              <a:buNone/>
            </a:pPr>
            <a:r>
              <a:rPr lang="en" sz="3000">
                <a:solidFill>
                  <a:srgbClr val="3C4043"/>
                </a:solidFill>
                <a:latin typeface="Google Sans Medium"/>
                <a:ea typeface="Google Sans Medium"/>
                <a:cs typeface="Google Sans Medium"/>
                <a:sym typeface="Google Sans Medium"/>
              </a:rPr>
              <a:t>Organizing a </a:t>
            </a:r>
            <a:br>
              <a:rPr lang="en" sz="3000">
                <a:solidFill>
                  <a:srgbClr val="3C4043"/>
                </a:solidFill>
                <a:latin typeface="Google Sans Medium"/>
                <a:ea typeface="Google Sans Medium"/>
                <a:cs typeface="Google Sans Medium"/>
                <a:sym typeface="Google Sans Medium"/>
              </a:rPr>
            </a:br>
            <a:r>
              <a:rPr lang="en" sz="3000">
                <a:solidFill>
                  <a:srgbClr val="3C4043"/>
                </a:solidFill>
                <a:latin typeface="Google Sans Medium"/>
                <a:ea typeface="Google Sans Medium"/>
                <a:cs typeface="Google Sans Medium"/>
                <a:sym typeface="Google Sans Medium"/>
              </a:rPr>
              <a:t>Cloud Study Jam</a:t>
            </a:r>
            <a:endParaRPr sz="3000">
              <a:solidFill>
                <a:srgbClr val="3C4043"/>
              </a:solidFill>
              <a:latin typeface="Google Sans Medium"/>
              <a:ea typeface="Google Sans Medium"/>
              <a:cs typeface="Google Sans Medium"/>
              <a:sym typeface="Google Sans Medium"/>
            </a:endParaRPr>
          </a:p>
        </p:txBody>
      </p:sp>
      <p:sp>
        <p:nvSpPr>
          <p:cNvPr id="2614" name="Google Shape;2614;p112"/>
          <p:cNvSpPr/>
          <p:nvPr/>
        </p:nvSpPr>
        <p:spPr>
          <a:xfrm>
            <a:off x="6084297" y="3632500"/>
            <a:ext cx="15" cy="15"/>
          </a:xfrm>
          <a:custGeom>
            <a:avLst/>
            <a:gdLst/>
            <a:ahLst/>
            <a:cxnLst/>
            <a:rect l="l" t="t" r="r" b="b"/>
            <a:pathLst>
              <a:path w="1" h="1" extrusionOk="0">
                <a:moveTo>
                  <a:pt x="1" y="1"/>
                </a:moveTo>
                <a:lnTo>
                  <a:pt x="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12"/>
          <p:cNvSpPr/>
          <p:nvPr/>
        </p:nvSpPr>
        <p:spPr>
          <a:xfrm>
            <a:off x="5890514" y="3581668"/>
            <a:ext cx="379274" cy="177616"/>
          </a:xfrm>
          <a:custGeom>
            <a:avLst/>
            <a:gdLst/>
            <a:ahLst/>
            <a:cxnLst/>
            <a:rect l="l" t="t" r="r" b="b"/>
            <a:pathLst>
              <a:path w="25605" h="11993" extrusionOk="0">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12"/>
          <p:cNvSpPr/>
          <p:nvPr/>
        </p:nvSpPr>
        <p:spPr>
          <a:xfrm>
            <a:off x="6091921" y="3581668"/>
            <a:ext cx="15" cy="15"/>
          </a:xfrm>
          <a:custGeom>
            <a:avLst/>
            <a:gdLst/>
            <a:ahLst/>
            <a:cxnLst/>
            <a:rect l="l" t="t" r="r" b="b"/>
            <a:pathLst>
              <a:path w="1" h="1" extrusionOk="0">
                <a:moveTo>
                  <a:pt x="1" y="1"/>
                </a:moveTo>
                <a:lnTo>
                  <a:pt x="1" y="1"/>
                </a:lnTo>
                <a:lnTo>
                  <a:pt x="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12"/>
          <p:cNvSpPr/>
          <p:nvPr/>
        </p:nvSpPr>
        <p:spPr>
          <a:xfrm>
            <a:off x="5895639" y="3245882"/>
            <a:ext cx="369350" cy="335772"/>
          </a:xfrm>
          <a:custGeom>
            <a:avLst/>
            <a:gdLst/>
            <a:ahLst/>
            <a:cxnLst/>
            <a:rect l="l" t="t" r="r" b="b"/>
            <a:pathLst>
              <a:path w="24935" h="22672" extrusionOk="0">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2DD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12"/>
          <p:cNvSpPr/>
          <p:nvPr/>
        </p:nvSpPr>
        <p:spPr>
          <a:xfrm>
            <a:off x="6107310" y="3275623"/>
            <a:ext cx="21226" cy="6857"/>
          </a:xfrm>
          <a:custGeom>
            <a:avLst/>
            <a:gdLst/>
            <a:ahLst/>
            <a:cxnLst/>
            <a:rect l="l" t="t" r="r" b="b"/>
            <a:pathLst>
              <a:path w="1433" h="463" extrusionOk="0">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12"/>
          <p:cNvSpPr/>
          <p:nvPr/>
        </p:nvSpPr>
        <p:spPr>
          <a:xfrm>
            <a:off x="6049871" y="3275623"/>
            <a:ext cx="21211" cy="6857"/>
          </a:xfrm>
          <a:custGeom>
            <a:avLst/>
            <a:gdLst/>
            <a:ahLst/>
            <a:cxnLst/>
            <a:rect l="l" t="t" r="r" b="b"/>
            <a:pathLst>
              <a:path w="1432" h="463" extrusionOk="0">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12"/>
          <p:cNvSpPr/>
          <p:nvPr/>
        </p:nvSpPr>
        <p:spPr>
          <a:xfrm>
            <a:off x="6078590" y="3286228"/>
            <a:ext cx="21211" cy="6857"/>
          </a:xfrm>
          <a:custGeom>
            <a:avLst/>
            <a:gdLst/>
            <a:ahLst/>
            <a:cxnLst/>
            <a:rect l="l" t="t" r="r" b="b"/>
            <a:pathLst>
              <a:path w="1432" h="463" extrusionOk="0">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12"/>
          <p:cNvSpPr/>
          <p:nvPr/>
        </p:nvSpPr>
        <p:spPr>
          <a:xfrm>
            <a:off x="6083715" y="3422284"/>
            <a:ext cx="101243" cy="38684"/>
          </a:xfrm>
          <a:custGeom>
            <a:avLst/>
            <a:gdLst/>
            <a:ahLst/>
            <a:cxnLst/>
            <a:rect l="l" t="t" r="r" b="b"/>
            <a:pathLst>
              <a:path w="6835" h="2612" extrusionOk="0">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12"/>
          <p:cNvSpPr/>
          <p:nvPr/>
        </p:nvSpPr>
        <p:spPr>
          <a:xfrm>
            <a:off x="6139110" y="3387700"/>
            <a:ext cx="40720" cy="20275"/>
          </a:xfrm>
          <a:custGeom>
            <a:avLst/>
            <a:gdLst/>
            <a:ahLst/>
            <a:cxnLst/>
            <a:rect l="l" t="t" r="r" b="b"/>
            <a:pathLst>
              <a:path w="2749" h="1369" extrusionOk="0">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12"/>
          <p:cNvSpPr/>
          <p:nvPr/>
        </p:nvSpPr>
        <p:spPr>
          <a:xfrm>
            <a:off x="6088499" y="3387700"/>
            <a:ext cx="40379" cy="20275"/>
          </a:xfrm>
          <a:custGeom>
            <a:avLst/>
            <a:gdLst/>
            <a:ahLst/>
            <a:cxnLst/>
            <a:rect l="l" t="t" r="r" b="b"/>
            <a:pathLst>
              <a:path w="2726" h="1369" extrusionOk="0">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628" name="Google Shape;2628;p113"/>
          <p:cNvSpPr txBox="1">
            <a:spLocks noGrp="1"/>
          </p:cNvSpPr>
          <p:nvPr>
            <p:ph type="title"/>
          </p:nvPr>
        </p:nvSpPr>
        <p:spPr>
          <a:xfrm>
            <a:off x="761950" y="809575"/>
            <a:ext cx="21360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Timeline</a:t>
            </a:r>
            <a:endParaRPr/>
          </a:p>
        </p:txBody>
      </p:sp>
      <p:sp>
        <p:nvSpPr>
          <p:cNvPr id="2629" name="Google Shape;2629;p113"/>
          <p:cNvSpPr/>
          <p:nvPr/>
        </p:nvSpPr>
        <p:spPr>
          <a:xfrm>
            <a:off x="762000" y="2630775"/>
            <a:ext cx="1675200" cy="310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Pre-event </a:t>
            </a:r>
            <a:endParaRPr sz="1200">
              <a:solidFill>
                <a:srgbClr val="434343"/>
              </a:solidFill>
              <a:latin typeface="Roboto"/>
              <a:ea typeface="Roboto"/>
              <a:cs typeface="Roboto"/>
              <a:sym typeface="Roboto"/>
            </a:endParaRPr>
          </a:p>
        </p:txBody>
      </p:sp>
      <p:sp>
        <p:nvSpPr>
          <p:cNvPr id="2630" name="Google Shape;2630;p113"/>
          <p:cNvSpPr/>
          <p:nvPr/>
        </p:nvSpPr>
        <p:spPr>
          <a:xfrm>
            <a:off x="2437200" y="2630775"/>
            <a:ext cx="3864600" cy="310500"/>
          </a:xfrm>
          <a:prstGeom prst="rect">
            <a:avLst/>
          </a:prstGeom>
          <a:solidFill>
            <a:srgbClr val="1967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Hold the Cloud Study Jam</a:t>
            </a:r>
            <a:endParaRPr sz="1200">
              <a:solidFill>
                <a:srgbClr val="FFFFFF"/>
              </a:solidFill>
              <a:latin typeface="Roboto"/>
              <a:ea typeface="Roboto"/>
              <a:cs typeface="Roboto"/>
              <a:sym typeface="Roboto"/>
            </a:endParaRPr>
          </a:p>
        </p:txBody>
      </p:sp>
      <p:cxnSp>
        <p:nvCxnSpPr>
          <p:cNvPr id="2631" name="Google Shape;2631;p113"/>
          <p:cNvCxnSpPr/>
          <p:nvPr/>
        </p:nvCxnSpPr>
        <p:spPr>
          <a:xfrm>
            <a:off x="2209800" y="1869925"/>
            <a:ext cx="0" cy="760800"/>
          </a:xfrm>
          <a:prstGeom prst="straightConnector1">
            <a:avLst/>
          </a:prstGeom>
          <a:noFill/>
          <a:ln w="9525" cap="flat" cmpd="sng">
            <a:solidFill>
              <a:srgbClr val="CCCCCC"/>
            </a:solidFill>
            <a:prstDash val="solid"/>
            <a:round/>
            <a:headEnd type="none" w="med" len="med"/>
            <a:tailEnd type="none" w="med" len="med"/>
          </a:ln>
        </p:spPr>
      </p:cxnSp>
      <p:sp>
        <p:nvSpPr>
          <p:cNvPr id="2632" name="Google Shape;2632;p113"/>
          <p:cNvSpPr/>
          <p:nvPr/>
        </p:nvSpPr>
        <p:spPr>
          <a:xfrm>
            <a:off x="629250" y="1869913"/>
            <a:ext cx="1631400" cy="601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Find a location and </a:t>
            </a:r>
            <a:br>
              <a:rPr lang="en" sz="1100">
                <a:solidFill>
                  <a:srgbClr val="434343"/>
                </a:solidFill>
                <a:latin typeface="Roboto"/>
                <a:ea typeface="Roboto"/>
                <a:cs typeface="Roboto"/>
                <a:sym typeface="Roboto"/>
              </a:rPr>
            </a:br>
            <a:r>
              <a:rPr lang="en" sz="1100">
                <a:solidFill>
                  <a:srgbClr val="434343"/>
                </a:solidFill>
                <a:latin typeface="Roboto"/>
                <a:ea typeface="Roboto"/>
                <a:cs typeface="Roboto"/>
                <a:sym typeface="Roboto"/>
              </a:rPr>
              <a:t>invite your community members</a:t>
            </a:r>
            <a:endParaRPr sz="1100">
              <a:solidFill>
                <a:srgbClr val="434343"/>
              </a:solidFill>
              <a:latin typeface="Roboto"/>
              <a:ea typeface="Roboto"/>
              <a:cs typeface="Roboto"/>
              <a:sym typeface="Roboto"/>
            </a:endParaRPr>
          </a:p>
          <a:p>
            <a:pPr marL="0" lvl="0" indent="0" algn="r" rtl="0">
              <a:spcBef>
                <a:spcPts val="0"/>
              </a:spcBef>
              <a:spcAft>
                <a:spcPts val="0"/>
              </a:spcAft>
              <a:buNone/>
            </a:pPr>
            <a:endParaRPr sz="1100">
              <a:solidFill>
                <a:srgbClr val="434343"/>
              </a:solidFill>
              <a:latin typeface="Roboto"/>
              <a:ea typeface="Roboto"/>
              <a:cs typeface="Roboto"/>
              <a:sym typeface="Roboto"/>
            </a:endParaRPr>
          </a:p>
        </p:txBody>
      </p:sp>
      <p:cxnSp>
        <p:nvCxnSpPr>
          <p:cNvPr id="2633" name="Google Shape;2633;p113"/>
          <p:cNvCxnSpPr/>
          <p:nvPr/>
        </p:nvCxnSpPr>
        <p:spPr>
          <a:xfrm>
            <a:off x="6477000" y="1869925"/>
            <a:ext cx="0" cy="760800"/>
          </a:xfrm>
          <a:prstGeom prst="straightConnector1">
            <a:avLst/>
          </a:prstGeom>
          <a:noFill/>
          <a:ln w="9525" cap="flat" cmpd="sng">
            <a:solidFill>
              <a:srgbClr val="CCCCCC"/>
            </a:solidFill>
            <a:prstDash val="solid"/>
            <a:round/>
            <a:headEnd type="none" w="med" len="med"/>
            <a:tailEnd type="none" w="med" len="med"/>
          </a:ln>
        </p:spPr>
      </p:cxnSp>
      <p:sp>
        <p:nvSpPr>
          <p:cNvPr id="2634" name="Google Shape;2634;p113"/>
          <p:cNvSpPr/>
          <p:nvPr/>
        </p:nvSpPr>
        <p:spPr>
          <a:xfrm>
            <a:off x="6477000" y="1869900"/>
            <a:ext cx="1524000" cy="4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434343"/>
                </a:solidFill>
                <a:latin typeface="Roboto"/>
                <a:ea typeface="Roboto"/>
                <a:cs typeface="Roboto"/>
                <a:sym typeface="Roboto"/>
              </a:rPr>
              <a:t>Attendees earn badges</a:t>
            </a:r>
            <a:endParaRPr sz="1100">
              <a:solidFill>
                <a:srgbClr val="434343"/>
              </a:solidFill>
              <a:latin typeface="Roboto"/>
              <a:ea typeface="Roboto"/>
              <a:cs typeface="Roboto"/>
              <a:sym typeface="Roboto"/>
            </a:endParaRPr>
          </a:p>
        </p:txBody>
      </p:sp>
      <p:cxnSp>
        <p:nvCxnSpPr>
          <p:cNvPr id="2635" name="Google Shape;2635;p113"/>
          <p:cNvCxnSpPr/>
          <p:nvPr/>
        </p:nvCxnSpPr>
        <p:spPr>
          <a:xfrm>
            <a:off x="838200" y="2941275"/>
            <a:ext cx="0" cy="919200"/>
          </a:xfrm>
          <a:prstGeom prst="straightConnector1">
            <a:avLst/>
          </a:prstGeom>
          <a:noFill/>
          <a:ln w="9525" cap="flat" cmpd="sng">
            <a:solidFill>
              <a:srgbClr val="CCCCCC"/>
            </a:solidFill>
            <a:prstDash val="solid"/>
            <a:round/>
            <a:headEnd type="none" w="med" len="med"/>
            <a:tailEnd type="none" w="med" len="med"/>
          </a:ln>
        </p:spPr>
      </p:cxnSp>
      <p:sp>
        <p:nvSpPr>
          <p:cNvPr id="2636" name="Google Shape;2636;p113"/>
          <p:cNvSpPr/>
          <p:nvPr/>
        </p:nvSpPr>
        <p:spPr>
          <a:xfrm>
            <a:off x="838200" y="3179575"/>
            <a:ext cx="2610900" cy="6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434343"/>
                </a:solidFill>
                <a:latin typeface="Roboto"/>
                <a:ea typeface="Roboto"/>
                <a:cs typeface="Roboto"/>
                <a:sym typeface="Roboto"/>
              </a:rPr>
              <a:t>Organizers completes GCP Essentials courses and take 4 or more hand-on labs to prepare to lead the session</a:t>
            </a:r>
            <a:endParaRPr sz="1100">
              <a:solidFill>
                <a:srgbClr val="434343"/>
              </a:solidFill>
              <a:latin typeface="Roboto"/>
              <a:ea typeface="Roboto"/>
              <a:cs typeface="Roboto"/>
              <a:sym typeface="Roboto"/>
            </a:endParaRPr>
          </a:p>
        </p:txBody>
      </p:sp>
      <p:cxnSp>
        <p:nvCxnSpPr>
          <p:cNvPr id="2637" name="Google Shape;2637;p113"/>
          <p:cNvCxnSpPr/>
          <p:nvPr/>
        </p:nvCxnSpPr>
        <p:spPr>
          <a:xfrm>
            <a:off x="6858000" y="2941275"/>
            <a:ext cx="0" cy="919200"/>
          </a:xfrm>
          <a:prstGeom prst="straightConnector1">
            <a:avLst/>
          </a:prstGeom>
          <a:noFill/>
          <a:ln w="9525" cap="flat" cmpd="sng">
            <a:solidFill>
              <a:srgbClr val="CCCCCC"/>
            </a:solidFill>
            <a:prstDash val="solid"/>
            <a:round/>
            <a:headEnd type="none" w="med" len="med"/>
            <a:tailEnd type="none" w="med" len="med"/>
          </a:ln>
        </p:spPr>
      </p:cxnSp>
      <p:sp>
        <p:nvSpPr>
          <p:cNvPr id="2638" name="Google Shape;2638;p113"/>
          <p:cNvSpPr/>
          <p:nvPr/>
        </p:nvSpPr>
        <p:spPr>
          <a:xfrm>
            <a:off x="6858000" y="3179575"/>
            <a:ext cx="1631400" cy="6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434343"/>
                </a:solidFill>
                <a:latin typeface="Roboto"/>
                <a:ea typeface="Roboto"/>
                <a:cs typeface="Roboto"/>
                <a:sym typeface="Roboto"/>
              </a:rPr>
              <a:t>Continue supporting </a:t>
            </a:r>
            <a:br>
              <a:rPr lang="en" sz="1100">
                <a:solidFill>
                  <a:srgbClr val="434343"/>
                </a:solidFill>
                <a:latin typeface="Roboto"/>
                <a:ea typeface="Roboto"/>
                <a:cs typeface="Roboto"/>
                <a:sym typeface="Roboto"/>
              </a:rPr>
            </a:br>
            <a:r>
              <a:rPr lang="en" sz="1100">
                <a:solidFill>
                  <a:srgbClr val="434343"/>
                </a:solidFill>
                <a:latin typeface="Roboto"/>
                <a:ea typeface="Roboto"/>
                <a:cs typeface="Roboto"/>
                <a:sym typeface="Roboto"/>
              </a:rPr>
              <a:t>and communicating with your community</a:t>
            </a:r>
            <a:endParaRPr sz="1100">
              <a:solidFill>
                <a:srgbClr val="434343"/>
              </a:solidFill>
              <a:latin typeface="Roboto"/>
              <a:ea typeface="Roboto"/>
              <a:cs typeface="Roboto"/>
              <a:sym typeface="Roboto"/>
            </a:endParaRPr>
          </a:p>
        </p:txBody>
      </p:sp>
      <p:sp>
        <p:nvSpPr>
          <p:cNvPr id="2639" name="Google Shape;2639;p113"/>
          <p:cNvSpPr/>
          <p:nvPr/>
        </p:nvSpPr>
        <p:spPr>
          <a:xfrm>
            <a:off x="6301875" y="2630775"/>
            <a:ext cx="2080200" cy="31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Post-event</a:t>
            </a:r>
            <a:endParaRPr sz="1200">
              <a:solidFill>
                <a:srgbClr val="FFFFFF"/>
              </a:solidFill>
              <a:latin typeface="Roboto"/>
              <a:ea typeface="Roboto"/>
              <a:cs typeface="Roboto"/>
              <a:sym typeface="Roboto"/>
            </a:endParaRPr>
          </a:p>
        </p:txBody>
      </p:sp>
      <p:grpSp>
        <p:nvGrpSpPr>
          <p:cNvPr id="2640" name="Google Shape;2640;p113"/>
          <p:cNvGrpSpPr/>
          <p:nvPr/>
        </p:nvGrpSpPr>
        <p:grpSpPr>
          <a:xfrm>
            <a:off x="838209" y="3981526"/>
            <a:ext cx="255532" cy="345963"/>
            <a:chOff x="3731243" y="187841"/>
            <a:chExt cx="198951" cy="269337"/>
          </a:xfrm>
        </p:grpSpPr>
        <p:sp>
          <p:nvSpPr>
            <p:cNvPr id="2641" name="Google Shape;2641;p113"/>
            <p:cNvSpPr/>
            <p:nvPr/>
          </p:nvSpPr>
          <p:spPr>
            <a:xfrm>
              <a:off x="3731243" y="363992"/>
              <a:ext cx="198951" cy="93186"/>
            </a:xfrm>
            <a:custGeom>
              <a:avLst/>
              <a:gdLst/>
              <a:ahLst/>
              <a:cxnLst/>
              <a:rect l="l" t="t" r="r" b="b"/>
              <a:pathLst>
                <a:path w="25605" h="11993" extrusionOk="0">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13"/>
            <p:cNvSpPr/>
            <p:nvPr/>
          </p:nvSpPr>
          <p:spPr>
            <a:xfrm>
              <a:off x="3836896" y="363992"/>
              <a:ext cx="8" cy="8"/>
            </a:xfrm>
            <a:custGeom>
              <a:avLst/>
              <a:gdLst/>
              <a:ahLst/>
              <a:cxnLst/>
              <a:rect l="l" t="t" r="r" b="b"/>
              <a:pathLst>
                <a:path w="1" h="1" extrusionOk="0">
                  <a:moveTo>
                    <a:pt x="1" y="1"/>
                  </a:moveTo>
                  <a:lnTo>
                    <a:pt x="1" y="1"/>
                  </a:lnTo>
                  <a:lnTo>
                    <a:pt x="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13"/>
            <p:cNvSpPr/>
            <p:nvPr/>
          </p:nvSpPr>
          <p:spPr>
            <a:xfrm>
              <a:off x="3733931" y="187841"/>
              <a:ext cx="193745" cy="176161"/>
            </a:xfrm>
            <a:custGeom>
              <a:avLst/>
              <a:gdLst/>
              <a:ahLst/>
              <a:cxnLst/>
              <a:rect l="l" t="t" r="r" b="b"/>
              <a:pathLst>
                <a:path w="24935" h="22672" extrusionOk="0">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13"/>
            <p:cNvSpPr/>
            <p:nvPr/>
          </p:nvSpPr>
          <p:spPr>
            <a:xfrm>
              <a:off x="3829903" y="198423"/>
              <a:ext cx="11127" cy="3411"/>
            </a:xfrm>
            <a:custGeom>
              <a:avLst/>
              <a:gdLst/>
              <a:ahLst/>
              <a:cxnLst/>
              <a:rect l="l" t="t" r="r" b="b"/>
              <a:pathLst>
                <a:path w="1432" h="439" extrusionOk="0">
                  <a:moveTo>
                    <a:pt x="716" y="0"/>
                  </a:moveTo>
                  <a:cubicBezTo>
                    <a:pt x="324" y="0"/>
                    <a:pt x="0" y="93"/>
                    <a:pt x="0" y="231"/>
                  </a:cubicBezTo>
                  <a:cubicBezTo>
                    <a:pt x="0" y="347"/>
                    <a:pt x="324" y="439"/>
                    <a:pt x="716" y="439"/>
                  </a:cubicBezTo>
                  <a:cubicBezTo>
                    <a:pt x="1109" y="439"/>
                    <a:pt x="1432" y="347"/>
                    <a:pt x="1432" y="231"/>
                  </a:cubicBezTo>
                  <a:cubicBezTo>
                    <a:pt x="1432" y="93"/>
                    <a:pt x="1109" y="0"/>
                    <a:pt x="716"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13"/>
            <p:cNvSpPr/>
            <p:nvPr/>
          </p:nvSpPr>
          <p:spPr>
            <a:xfrm>
              <a:off x="3844968" y="203443"/>
              <a:ext cx="11134" cy="3598"/>
            </a:xfrm>
            <a:custGeom>
              <a:avLst/>
              <a:gdLst/>
              <a:ahLst/>
              <a:cxnLst/>
              <a:rect l="l" t="t" r="r" b="b"/>
              <a:pathLst>
                <a:path w="1433" h="463" extrusionOk="0">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13"/>
            <p:cNvSpPr/>
            <p:nvPr/>
          </p:nvSpPr>
          <p:spPr>
            <a:xfrm>
              <a:off x="3814837" y="203443"/>
              <a:ext cx="11127" cy="3598"/>
            </a:xfrm>
            <a:custGeom>
              <a:avLst/>
              <a:gdLst/>
              <a:ahLst/>
              <a:cxnLst/>
              <a:rect l="l" t="t" r="r" b="b"/>
              <a:pathLst>
                <a:path w="1432" h="463" extrusionOk="0">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13"/>
            <p:cNvSpPr/>
            <p:nvPr/>
          </p:nvSpPr>
          <p:spPr>
            <a:xfrm>
              <a:off x="3829903" y="209006"/>
              <a:ext cx="11127" cy="3598"/>
            </a:xfrm>
            <a:custGeom>
              <a:avLst/>
              <a:gdLst/>
              <a:ahLst/>
              <a:cxnLst/>
              <a:rect l="l" t="t" r="r" b="b"/>
              <a:pathLst>
                <a:path w="1432" h="463" extrusionOk="0">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13"/>
            <p:cNvSpPr/>
            <p:nvPr/>
          </p:nvSpPr>
          <p:spPr>
            <a:xfrm>
              <a:off x="3832591" y="280380"/>
              <a:ext cx="53108" cy="20295"/>
            </a:xfrm>
            <a:custGeom>
              <a:avLst/>
              <a:gdLst/>
              <a:ahLst/>
              <a:cxnLst/>
              <a:rect l="l" t="t" r="r" b="b"/>
              <a:pathLst>
                <a:path w="6835" h="2612" extrusionOk="0">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13"/>
            <p:cNvSpPr/>
            <p:nvPr/>
          </p:nvSpPr>
          <p:spPr>
            <a:xfrm>
              <a:off x="3861650" y="262237"/>
              <a:ext cx="21360" cy="10637"/>
            </a:xfrm>
            <a:custGeom>
              <a:avLst/>
              <a:gdLst/>
              <a:ahLst/>
              <a:cxnLst/>
              <a:rect l="l" t="t" r="r" b="b"/>
              <a:pathLst>
                <a:path w="2749" h="1369" extrusionOk="0">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13"/>
            <p:cNvSpPr/>
            <p:nvPr/>
          </p:nvSpPr>
          <p:spPr>
            <a:xfrm>
              <a:off x="3835101" y="262237"/>
              <a:ext cx="21181" cy="10637"/>
            </a:xfrm>
            <a:custGeom>
              <a:avLst/>
              <a:gdLst/>
              <a:ahLst/>
              <a:cxnLst/>
              <a:rect l="l" t="t" r="r" b="b"/>
              <a:pathLst>
                <a:path w="2726" h="1369" extrusionOk="0">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1" name="Google Shape;2651;p113"/>
          <p:cNvGrpSpPr/>
          <p:nvPr/>
        </p:nvGrpSpPr>
        <p:grpSpPr>
          <a:xfrm>
            <a:off x="6961861" y="3981228"/>
            <a:ext cx="379404" cy="186638"/>
            <a:chOff x="2821560" y="3035815"/>
            <a:chExt cx="294203" cy="144771"/>
          </a:xfrm>
        </p:grpSpPr>
        <p:sp>
          <p:nvSpPr>
            <p:cNvPr id="2652" name="Google Shape;2652;p113"/>
            <p:cNvSpPr/>
            <p:nvPr/>
          </p:nvSpPr>
          <p:spPr>
            <a:xfrm>
              <a:off x="2826222" y="3035815"/>
              <a:ext cx="289541" cy="144771"/>
            </a:xfrm>
            <a:custGeom>
              <a:avLst/>
              <a:gdLst/>
              <a:ahLst/>
              <a:cxnLst/>
              <a:rect l="l" t="t" r="r" b="b"/>
              <a:pathLst>
                <a:path w="37264" h="18632" extrusionOk="0">
                  <a:moveTo>
                    <a:pt x="1" y="0"/>
                  </a:moveTo>
                  <a:cubicBezTo>
                    <a:pt x="1" y="10297"/>
                    <a:pt x="8335" y="18632"/>
                    <a:pt x="18632" y="18632"/>
                  </a:cubicBezTo>
                  <a:cubicBezTo>
                    <a:pt x="28929" y="18632"/>
                    <a:pt x="37264" y="10297"/>
                    <a:pt x="37264"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13"/>
            <p:cNvSpPr/>
            <p:nvPr/>
          </p:nvSpPr>
          <p:spPr>
            <a:xfrm>
              <a:off x="2821560" y="3035815"/>
              <a:ext cx="146029" cy="136340"/>
            </a:xfrm>
            <a:custGeom>
              <a:avLst/>
              <a:gdLst/>
              <a:ahLst/>
              <a:cxnLst/>
              <a:rect l="l" t="t" r="r" b="b"/>
              <a:pathLst>
                <a:path w="18794" h="17547" extrusionOk="0">
                  <a:moveTo>
                    <a:pt x="1" y="0"/>
                  </a:moveTo>
                  <a:lnTo>
                    <a:pt x="1" y="17547"/>
                  </a:lnTo>
                  <a:lnTo>
                    <a:pt x="18794"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13"/>
            <p:cNvSpPr/>
            <p:nvPr/>
          </p:nvSpPr>
          <p:spPr>
            <a:xfrm>
              <a:off x="3033588" y="3084066"/>
              <a:ext cx="18485" cy="18664"/>
            </a:xfrm>
            <a:custGeom>
              <a:avLst/>
              <a:gdLst/>
              <a:ahLst/>
              <a:cxnLst/>
              <a:rect l="l" t="t" r="r" b="b"/>
              <a:pathLst>
                <a:path w="2379" h="2402" extrusionOk="0">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13"/>
            <p:cNvSpPr/>
            <p:nvPr/>
          </p:nvSpPr>
          <p:spPr>
            <a:xfrm>
              <a:off x="3073594" y="3086218"/>
              <a:ext cx="17047" cy="17234"/>
            </a:xfrm>
            <a:custGeom>
              <a:avLst/>
              <a:gdLst/>
              <a:ahLst/>
              <a:cxnLst/>
              <a:rect l="l" t="t" r="r" b="b"/>
              <a:pathLst>
                <a:path w="2194" h="2218" extrusionOk="0">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13"/>
            <p:cNvSpPr/>
            <p:nvPr/>
          </p:nvSpPr>
          <p:spPr>
            <a:xfrm>
              <a:off x="2955378" y="3082093"/>
              <a:ext cx="147467" cy="45579"/>
            </a:xfrm>
            <a:custGeom>
              <a:avLst/>
              <a:gdLst/>
              <a:ahLst/>
              <a:cxnLst/>
              <a:rect l="l" t="t" r="r" b="b"/>
              <a:pathLst>
                <a:path w="18979" h="5866" extrusionOk="0">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13"/>
            <p:cNvSpPr/>
            <p:nvPr/>
          </p:nvSpPr>
          <p:spPr>
            <a:xfrm>
              <a:off x="3009556" y="3083351"/>
              <a:ext cx="44491" cy="28889"/>
            </a:xfrm>
            <a:custGeom>
              <a:avLst/>
              <a:gdLst/>
              <a:ahLst/>
              <a:cxnLst/>
              <a:rect l="l" t="t" r="r" b="b"/>
              <a:pathLst>
                <a:path w="5726" h="3718" extrusionOk="0">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13"/>
            <p:cNvSpPr/>
            <p:nvPr/>
          </p:nvSpPr>
          <p:spPr>
            <a:xfrm>
              <a:off x="3050627" y="3083351"/>
              <a:ext cx="44678" cy="30862"/>
            </a:xfrm>
            <a:custGeom>
              <a:avLst/>
              <a:gdLst/>
              <a:ahLst/>
              <a:cxnLst/>
              <a:rect l="l" t="t" r="r" b="b"/>
              <a:pathLst>
                <a:path w="5750" h="3972" extrusionOk="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13"/>
            <p:cNvSpPr/>
            <p:nvPr/>
          </p:nvSpPr>
          <p:spPr>
            <a:xfrm>
              <a:off x="2975649" y="3082093"/>
              <a:ext cx="119301" cy="6651"/>
            </a:xfrm>
            <a:custGeom>
              <a:avLst/>
              <a:gdLst/>
              <a:ahLst/>
              <a:cxnLst/>
              <a:rect l="l" t="t" r="r" b="b"/>
              <a:pathLst>
                <a:path w="15354" h="856" extrusionOk="0">
                  <a:moveTo>
                    <a:pt x="1" y="1"/>
                  </a:moveTo>
                  <a:lnTo>
                    <a:pt x="1" y="855"/>
                  </a:lnTo>
                  <a:lnTo>
                    <a:pt x="15354" y="855"/>
                  </a:lnTo>
                  <a:lnTo>
                    <a:pt x="15354"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60" name="Google Shape;2660;p113"/>
          <p:cNvPicPr preferRelativeResize="0"/>
          <p:nvPr/>
        </p:nvPicPr>
        <p:blipFill>
          <a:blip r:embed="rId3">
            <a:alphaModFix/>
          </a:blip>
          <a:stretch>
            <a:fillRect/>
          </a:stretch>
        </p:blipFill>
        <p:spPr>
          <a:xfrm>
            <a:off x="2228950" y="1509000"/>
            <a:ext cx="214975" cy="345974"/>
          </a:xfrm>
          <a:prstGeom prst="rect">
            <a:avLst/>
          </a:prstGeom>
          <a:noFill/>
          <a:ln>
            <a:noFill/>
          </a:ln>
        </p:spPr>
      </p:pic>
      <p:pic>
        <p:nvPicPr>
          <p:cNvPr id="2661" name="Google Shape;2661;p113"/>
          <p:cNvPicPr preferRelativeResize="0"/>
          <p:nvPr/>
        </p:nvPicPr>
        <p:blipFill>
          <a:blip r:embed="rId4">
            <a:alphaModFix/>
          </a:blip>
          <a:stretch>
            <a:fillRect/>
          </a:stretch>
        </p:blipFill>
        <p:spPr>
          <a:xfrm>
            <a:off x="6570277" y="1523951"/>
            <a:ext cx="290219" cy="345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5"/>
        <p:cNvGrpSpPr/>
        <p:nvPr/>
      </p:nvGrpSpPr>
      <p:grpSpPr>
        <a:xfrm>
          <a:off x="0" y="0"/>
          <a:ext cx="0" cy="0"/>
          <a:chOff x="0" y="0"/>
          <a:chExt cx="0" cy="0"/>
        </a:xfrm>
      </p:grpSpPr>
      <p:sp>
        <p:nvSpPr>
          <p:cNvPr id="2666" name="Google Shape;2666;p114"/>
          <p:cNvSpPr txBox="1">
            <a:spLocks noGrp="1"/>
          </p:cNvSpPr>
          <p:nvPr>
            <p:ph type="body" idx="4294967295"/>
          </p:nvPr>
        </p:nvSpPr>
        <p:spPr>
          <a:xfrm>
            <a:off x="761950" y="2219400"/>
            <a:ext cx="2286000" cy="13620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solidFill>
                  <a:srgbClr val="434343"/>
                </a:solidFill>
              </a:rPr>
              <a:t>Use this checklist to track your readiness for the event and encourage your community to stay involved even after your Cloud Study Jam session!</a:t>
            </a:r>
            <a:endParaRPr>
              <a:solidFill>
                <a:srgbClr val="434343"/>
              </a:solidFill>
            </a:endParaRPr>
          </a:p>
        </p:txBody>
      </p:sp>
      <p:sp>
        <p:nvSpPr>
          <p:cNvPr id="2667" name="Google Shape;2667;p114"/>
          <p:cNvSpPr txBox="1">
            <a:spLocks noGrp="1"/>
          </p:cNvSpPr>
          <p:nvPr>
            <p:ph type="title"/>
          </p:nvPr>
        </p:nvSpPr>
        <p:spPr>
          <a:xfrm>
            <a:off x="761950" y="1226175"/>
            <a:ext cx="2419200" cy="9195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solidFill>
                  <a:srgbClr val="434343"/>
                </a:solidFill>
              </a:rPr>
              <a:t>Organizer checklist</a:t>
            </a:r>
            <a:endParaRPr>
              <a:solidFill>
                <a:srgbClr val="434343"/>
              </a:solidFill>
            </a:endParaRPr>
          </a:p>
        </p:txBody>
      </p:sp>
      <p:graphicFrame>
        <p:nvGraphicFramePr>
          <p:cNvPr id="2668" name="Google Shape;2668;p114"/>
          <p:cNvGraphicFramePr/>
          <p:nvPr/>
        </p:nvGraphicFramePr>
        <p:xfrm>
          <a:off x="3809950" y="1161820"/>
          <a:ext cx="5334000" cy="3560330"/>
        </p:xfrm>
        <a:graphic>
          <a:graphicData uri="http://schemas.openxmlformats.org/drawingml/2006/table">
            <a:tbl>
              <a:tblPr>
                <a:noFill/>
                <a:tableStyleId>{BB494C7B-BD94-4F53-9D70-2B2AC1FF80FB}</a:tableStyleId>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31775">
                <a:tc>
                  <a:txBody>
                    <a:bodyPr/>
                    <a:lstStyle/>
                    <a:p>
                      <a:pPr marL="0" lvl="0" indent="0" algn="l" rtl="0">
                        <a:spcBef>
                          <a:spcPts val="0"/>
                        </a:spcBef>
                        <a:spcAft>
                          <a:spcPts val="0"/>
                        </a:spcAft>
                        <a:buNone/>
                      </a:pPr>
                      <a:r>
                        <a:rPr lang="en" sz="1200">
                          <a:solidFill>
                            <a:srgbClr val="FFFFFF"/>
                          </a:solidFill>
                          <a:latin typeface="Google Sans Medium"/>
                          <a:ea typeface="Google Sans Medium"/>
                          <a:cs typeface="Google Sans Medium"/>
                          <a:sym typeface="Google Sans Medium"/>
                        </a:rPr>
                        <a:t>Pre-Event</a:t>
                      </a:r>
                      <a:endParaRPr sz="1200">
                        <a:solidFill>
                          <a:srgbClr val="FFFFFF"/>
                        </a:solidFill>
                        <a:latin typeface="Google Sans Medium"/>
                        <a:ea typeface="Google Sans Medium"/>
                        <a:cs typeface="Google Sans Medium"/>
                        <a:sym typeface="Google Sans Medium"/>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200">
                          <a:solidFill>
                            <a:srgbClr val="FFFFFF"/>
                          </a:solidFill>
                          <a:latin typeface="Google Sans Medium"/>
                          <a:ea typeface="Google Sans Medium"/>
                          <a:cs typeface="Google Sans Medium"/>
                          <a:sym typeface="Google Sans Medium"/>
                        </a:rPr>
                        <a:t>Post-Event</a:t>
                      </a:r>
                      <a:endParaRPr sz="1200">
                        <a:solidFill>
                          <a:srgbClr val="FFFFFF"/>
                        </a:solidFill>
                        <a:latin typeface="Google Sans Medium"/>
                        <a:ea typeface="Google Sans Medium"/>
                        <a:cs typeface="Google Sans Medium"/>
                        <a:sym typeface="Google Sans Medium"/>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1967D2"/>
                    </a:solidFill>
                  </a:tcPr>
                </a:tc>
                <a:extLst>
                  <a:ext uri="{0D108BD9-81ED-4DB2-BD59-A6C34878D82A}">
                    <a16:rowId xmlns:a16="http://schemas.microsoft.com/office/drawing/2014/main" val="10000"/>
                  </a:ext>
                </a:extLst>
              </a:tr>
              <a:tr h="399325">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Submit the event registration form</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Run the in-person event</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1F3F4"/>
                    </a:solidFill>
                  </a:tcPr>
                </a:tc>
                <a:extLst>
                  <a:ext uri="{0D108BD9-81ED-4DB2-BD59-A6C34878D82A}">
                    <a16:rowId xmlns:a16="http://schemas.microsoft.com/office/drawing/2014/main" val="10001"/>
                  </a:ext>
                </a:extLst>
              </a:tr>
              <a:tr h="399325">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Register your event on Meetup.com</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Share slides with attendees</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99325">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Find a Venue</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Enter attendees on Meetup.com</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1F3F4"/>
                    </a:solidFill>
                  </a:tcPr>
                </a:tc>
                <a:extLst>
                  <a:ext uri="{0D108BD9-81ED-4DB2-BD59-A6C34878D82A}">
                    <a16:rowId xmlns:a16="http://schemas.microsoft.com/office/drawing/2014/main" val="10003"/>
                  </a:ext>
                </a:extLst>
              </a:tr>
              <a:tr h="399325">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Register for the Facilitator mailing list</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Encourage your attendees online</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99325">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Optional: Join Facilitator Hangout</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Submit post-event survey</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1F3F4"/>
                    </a:solidFill>
                  </a:tcPr>
                </a:tc>
                <a:extLst>
                  <a:ext uri="{0D108BD9-81ED-4DB2-BD59-A6C34878D82A}">
                    <a16:rowId xmlns:a16="http://schemas.microsoft.com/office/drawing/2014/main" val="10005"/>
                  </a:ext>
                </a:extLst>
              </a:tr>
              <a:tr h="399325">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Set up online channel for attendees</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Celebrate graduation with attendees</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399325">
                <a:tc>
                  <a:txBody>
                    <a:bodyPr/>
                    <a:lstStyle/>
                    <a:p>
                      <a:pPr marL="0" lvl="0" indent="0" algn="l" rtl="0">
                        <a:spcBef>
                          <a:spcPts val="0"/>
                        </a:spcBef>
                        <a:spcAft>
                          <a:spcPts val="0"/>
                        </a:spcAft>
                        <a:buNone/>
                      </a:pPr>
                      <a:r>
                        <a:rPr lang="en" sz="1000">
                          <a:solidFill>
                            <a:srgbClr val="434343"/>
                          </a:solidFill>
                          <a:latin typeface="Roboto"/>
                          <a:ea typeface="Roboto"/>
                          <a:cs typeface="Roboto"/>
                          <a:sym typeface="Roboto"/>
                        </a:rPr>
                        <a:t>⬜ Facilitators complete the labs (4 hours)</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1F3F4"/>
                    </a:solidFill>
                  </a:tcPr>
                </a:tc>
                <a:extLst>
                  <a:ext uri="{0D108BD9-81ED-4DB2-BD59-A6C34878D82A}">
                    <a16:rowId xmlns:a16="http://schemas.microsoft.com/office/drawing/2014/main" val="10007"/>
                  </a:ext>
                </a:extLst>
              </a:tr>
              <a:tr h="399325">
                <a:tc>
                  <a:txBody>
                    <a:bodyPr/>
                    <a:lstStyle/>
                    <a:p>
                      <a:pPr marL="0" lvl="0" indent="0" algn="l" rtl="0">
                        <a:spcBef>
                          <a:spcPts val="0"/>
                        </a:spcBef>
                        <a:spcAft>
                          <a:spcPts val="0"/>
                        </a:spcAft>
                        <a:buClr>
                          <a:srgbClr val="000000"/>
                        </a:buClr>
                        <a:buSzPts val="1100"/>
                        <a:buFont typeface="Arial"/>
                        <a:buNone/>
                      </a:pPr>
                      <a:r>
                        <a:rPr lang="en" sz="1000">
                          <a:solidFill>
                            <a:srgbClr val="434343"/>
                          </a:solidFill>
                          <a:latin typeface="Roboto"/>
                          <a:ea typeface="Roboto"/>
                          <a:cs typeface="Roboto"/>
                          <a:sym typeface="Roboto"/>
                        </a:rPr>
                        <a:t>⬜ Send pre-event message</a:t>
                      </a: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434343"/>
                        </a:solidFill>
                        <a:latin typeface="Roboto"/>
                        <a:ea typeface="Roboto"/>
                        <a:cs typeface="Roboto"/>
                        <a:sym typeface="Roboto"/>
                      </a:endParaRPr>
                    </a:p>
                  </a:txBody>
                  <a:tcPr marL="91425" marR="91425" marT="91425" marB="91425" anchor="ctr">
                    <a:lnL w="9525" cap="flat" cmpd="sng">
                      <a:solidFill>
                        <a:srgbClr val="E8EAED">
                          <a:alpha val="0"/>
                        </a:srgbClr>
                      </a:solidFill>
                      <a:prstDash val="solid"/>
                      <a:round/>
                      <a:headEnd type="none" w="sm" len="sm"/>
                      <a:tailEnd type="none" w="sm" len="sm"/>
                    </a:lnL>
                    <a:lnR w="9525" cap="flat" cmpd="sng">
                      <a:solidFill>
                        <a:srgbClr val="E8EAED">
                          <a:alpha val="0"/>
                        </a:srgbClr>
                      </a:solidFill>
                      <a:prstDash val="solid"/>
                      <a:round/>
                      <a:headEnd type="none" w="sm" len="sm"/>
                      <a:tailEnd type="none" w="sm" len="sm"/>
                    </a:lnR>
                    <a:lnT w="9525" cap="flat" cmpd="sng">
                      <a:solidFill>
                        <a:srgbClr val="E8EAED">
                          <a:alpha val="0"/>
                        </a:srgbClr>
                      </a:solidFill>
                      <a:prstDash val="solid"/>
                      <a:round/>
                      <a:headEnd type="none" w="sm" len="sm"/>
                      <a:tailEnd type="none" w="sm" len="sm"/>
                    </a:lnT>
                    <a:lnB w="9525" cap="flat" cmpd="sng">
                      <a:solidFill>
                        <a:srgbClr val="E8EAED">
                          <a:alpha val="0"/>
                        </a:srgbClr>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669" name="Google Shape;2669;p114"/>
          <p:cNvSpPr/>
          <p:nvPr/>
        </p:nvSpPr>
        <p:spPr>
          <a:xfrm>
            <a:off x="6172287" y="538227"/>
            <a:ext cx="248272" cy="225913"/>
          </a:xfrm>
          <a:custGeom>
            <a:avLst/>
            <a:gdLst/>
            <a:ahLst/>
            <a:cxnLst/>
            <a:rect l="l" t="t" r="r" b="b"/>
            <a:pathLst>
              <a:path w="21542" h="19602" extrusionOk="0">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14"/>
          <p:cNvSpPr/>
          <p:nvPr/>
        </p:nvSpPr>
        <p:spPr>
          <a:xfrm>
            <a:off x="6315692" y="738294"/>
            <a:ext cx="161258" cy="200904"/>
          </a:xfrm>
          <a:custGeom>
            <a:avLst/>
            <a:gdLst/>
            <a:ahLst/>
            <a:cxnLst/>
            <a:rect l="l" t="t" r="r" b="b"/>
            <a:pathLst>
              <a:path w="13992" h="17432" extrusionOk="0">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14"/>
          <p:cNvSpPr/>
          <p:nvPr/>
        </p:nvSpPr>
        <p:spPr>
          <a:xfrm>
            <a:off x="6351613" y="784586"/>
            <a:ext cx="93675" cy="125069"/>
          </a:xfrm>
          <a:custGeom>
            <a:avLst/>
            <a:gdLst/>
            <a:ahLst/>
            <a:cxnLst/>
            <a:rect l="l" t="t" r="r" b="b"/>
            <a:pathLst>
              <a:path w="8128" h="10852" extrusionOk="0">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14"/>
          <p:cNvSpPr/>
          <p:nvPr/>
        </p:nvSpPr>
        <p:spPr>
          <a:xfrm>
            <a:off x="6118815" y="738294"/>
            <a:ext cx="156728" cy="200904"/>
          </a:xfrm>
          <a:custGeom>
            <a:avLst/>
            <a:gdLst/>
            <a:ahLst/>
            <a:cxnLst/>
            <a:rect l="l" t="t" r="r" b="b"/>
            <a:pathLst>
              <a:path w="13599" h="17432" extrusionOk="0">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14"/>
          <p:cNvSpPr/>
          <p:nvPr/>
        </p:nvSpPr>
        <p:spPr>
          <a:xfrm>
            <a:off x="6377024" y="764108"/>
            <a:ext cx="19569" cy="9589"/>
          </a:xfrm>
          <a:custGeom>
            <a:avLst/>
            <a:gdLst/>
            <a:ahLst/>
            <a:cxnLst/>
            <a:rect l="l" t="t" r="r" b="b"/>
            <a:pathLst>
              <a:path w="1698" h="832" extrusionOk="0">
                <a:moveTo>
                  <a:pt x="846" y="0"/>
                </a:moveTo>
                <a:cubicBezTo>
                  <a:pt x="422" y="0"/>
                  <a:pt x="0" y="277"/>
                  <a:pt x="12" y="831"/>
                </a:cubicBezTo>
                <a:lnTo>
                  <a:pt x="1697" y="831"/>
                </a:lnTo>
                <a:cubicBezTo>
                  <a:pt x="1697" y="277"/>
                  <a:pt x="1270" y="0"/>
                  <a:pt x="846"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14"/>
          <p:cNvSpPr/>
          <p:nvPr/>
        </p:nvSpPr>
        <p:spPr>
          <a:xfrm>
            <a:off x="6403898" y="763636"/>
            <a:ext cx="19569" cy="9796"/>
          </a:xfrm>
          <a:custGeom>
            <a:avLst/>
            <a:gdLst/>
            <a:ahLst/>
            <a:cxnLst/>
            <a:rect l="l" t="t" r="r" b="b"/>
            <a:pathLst>
              <a:path w="1698" h="850" extrusionOk="0">
                <a:moveTo>
                  <a:pt x="846" y="1"/>
                </a:moveTo>
                <a:cubicBezTo>
                  <a:pt x="422" y="1"/>
                  <a:pt x="0" y="283"/>
                  <a:pt x="12" y="849"/>
                </a:cubicBezTo>
                <a:lnTo>
                  <a:pt x="1697" y="849"/>
                </a:lnTo>
                <a:cubicBezTo>
                  <a:pt x="1697" y="283"/>
                  <a:pt x="1270" y="1"/>
                  <a:pt x="84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14"/>
          <p:cNvSpPr/>
          <p:nvPr/>
        </p:nvSpPr>
        <p:spPr>
          <a:xfrm>
            <a:off x="4047001" y="670000"/>
            <a:ext cx="91013" cy="181749"/>
          </a:xfrm>
          <a:custGeom>
            <a:avLst/>
            <a:gdLst/>
            <a:ahLst/>
            <a:cxnLst/>
            <a:rect l="l" t="t" r="r" b="b"/>
            <a:pathLst>
              <a:path w="7897" h="15770" extrusionOk="0">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14"/>
          <p:cNvSpPr/>
          <p:nvPr/>
        </p:nvSpPr>
        <p:spPr>
          <a:xfrm>
            <a:off x="3830958" y="621046"/>
            <a:ext cx="234695" cy="323299"/>
          </a:xfrm>
          <a:custGeom>
            <a:avLst/>
            <a:gdLst/>
            <a:ahLst/>
            <a:cxnLst/>
            <a:rect l="l" t="t" r="r" b="b"/>
            <a:pathLst>
              <a:path w="20364" h="28052" extrusionOk="0">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14"/>
          <p:cNvSpPr/>
          <p:nvPr/>
        </p:nvSpPr>
        <p:spPr>
          <a:xfrm>
            <a:off x="3889766" y="819258"/>
            <a:ext cx="22624" cy="22635"/>
          </a:xfrm>
          <a:custGeom>
            <a:avLst/>
            <a:gdLst/>
            <a:ahLst/>
            <a:cxnLst/>
            <a:rect l="l" t="t" r="r" b="b"/>
            <a:pathLst>
              <a:path w="1963" h="1964" extrusionOk="0">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14"/>
          <p:cNvSpPr/>
          <p:nvPr/>
        </p:nvSpPr>
        <p:spPr>
          <a:xfrm>
            <a:off x="3851183" y="819258"/>
            <a:ext cx="22624" cy="22635"/>
          </a:xfrm>
          <a:custGeom>
            <a:avLst/>
            <a:gdLst/>
            <a:ahLst/>
            <a:cxnLst/>
            <a:rect l="l" t="t" r="r" b="b"/>
            <a:pathLst>
              <a:path w="1963" h="1964" extrusionOk="0">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14"/>
          <p:cNvSpPr/>
          <p:nvPr/>
        </p:nvSpPr>
        <p:spPr>
          <a:xfrm>
            <a:off x="3809950" y="709112"/>
            <a:ext cx="182533" cy="157270"/>
          </a:xfrm>
          <a:custGeom>
            <a:avLst/>
            <a:gdLst/>
            <a:ahLst/>
            <a:cxnLst/>
            <a:rect l="l" t="t" r="r" b="b"/>
            <a:pathLst>
              <a:path w="15838" h="13646" extrusionOk="0">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14"/>
          <p:cNvSpPr/>
          <p:nvPr/>
        </p:nvSpPr>
        <p:spPr>
          <a:xfrm>
            <a:off x="3969847" y="705655"/>
            <a:ext cx="32743" cy="10119"/>
          </a:xfrm>
          <a:custGeom>
            <a:avLst/>
            <a:gdLst/>
            <a:ahLst/>
            <a:cxnLst/>
            <a:rect l="l" t="t" r="r" b="b"/>
            <a:pathLst>
              <a:path w="2841" h="878" extrusionOk="0">
                <a:moveTo>
                  <a:pt x="0" y="1"/>
                </a:moveTo>
                <a:lnTo>
                  <a:pt x="0" y="878"/>
                </a:lnTo>
                <a:lnTo>
                  <a:pt x="2840" y="878"/>
                </a:lnTo>
                <a:lnTo>
                  <a:pt x="284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14"/>
          <p:cNvSpPr/>
          <p:nvPr/>
        </p:nvSpPr>
        <p:spPr>
          <a:xfrm>
            <a:off x="5619683" y="558970"/>
            <a:ext cx="257042" cy="387424"/>
          </a:xfrm>
          <a:custGeom>
            <a:avLst/>
            <a:gdLst/>
            <a:ahLst/>
            <a:cxnLst/>
            <a:rect l="l" t="t" r="r" b="b"/>
            <a:pathLst>
              <a:path w="22303" h="33616" extrusionOk="0">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14"/>
          <p:cNvSpPr/>
          <p:nvPr/>
        </p:nvSpPr>
        <p:spPr>
          <a:xfrm>
            <a:off x="5619683" y="580785"/>
            <a:ext cx="201699" cy="329419"/>
          </a:xfrm>
          <a:custGeom>
            <a:avLst/>
            <a:gdLst/>
            <a:ahLst/>
            <a:cxnLst/>
            <a:rect l="l" t="t" r="r" b="b"/>
            <a:pathLst>
              <a:path w="17501" h="28583" extrusionOk="0">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14"/>
          <p:cNvSpPr/>
          <p:nvPr/>
        </p:nvSpPr>
        <p:spPr>
          <a:xfrm>
            <a:off x="5613299" y="732913"/>
            <a:ext cx="26623" cy="13381"/>
          </a:xfrm>
          <a:custGeom>
            <a:avLst/>
            <a:gdLst/>
            <a:ahLst/>
            <a:cxnLst/>
            <a:rect l="l" t="t" r="r" b="b"/>
            <a:pathLst>
              <a:path w="2310" h="1161" extrusionOk="0">
                <a:moveTo>
                  <a:pt x="1155" y="0"/>
                </a:moveTo>
                <a:cubicBezTo>
                  <a:pt x="578" y="0"/>
                  <a:pt x="1" y="387"/>
                  <a:pt x="1" y="1160"/>
                </a:cubicBezTo>
                <a:lnTo>
                  <a:pt x="2309" y="1160"/>
                </a:lnTo>
                <a:cubicBezTo>
                  <a:pt x="2309" y="387"/>
                  <a:pt x="1732" y="0"/>
                  <a:pt x="1155"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14"/>
          <p:cNvSpPr/>
          <p:nvPr/>
        </p:nvSpPr>
        <p:spPr>
          <a:xfrm>
            <a:off x="5654002" y="781129"/>
            <a:ext cx="78243" cy="53925"/>
          </a:xfrm>
          <a:custGeom>
            <a:avLst/>
            <a:gdLst/>
            <a:ahLst/>
            <a:cxnLst/>
            <a:rect l="l" t="t" r="r" b="b"/>
            <a:pathLst>
              <a:path w="6789" h="4679" extrusionOk="0">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14"/>
          <p:cNvSpPr/>
          <p:nvPr/>
        </p:nvSpPr>
        <p:spPr>
          <a:xfrm>
            <a:off x="5655869" y="732106"/>
            <a:ext cx="26623" cy="13381"/>
          </a:xfrm>
          <a:custGeom>
            <a:avLst/>
            <a:gdLst/>
            <a:ahLst/>
            <a:cxnLst/>
            <a:rect l="l" t="t" r="r" b="b"/>
            <a:pathLst>
              <a:path w="2310" h="1161" extrusionOk="0">
                <a:moveTo>
                  <a:pt x="1155" y="1"/>
                </a:moveTo>
                <a:cubicBezTo>
                  <a:pt x="578" y="1"/>
                  <a:pt x="1" y="388"/>
                  <a:pt x="1" y="1161"/>
                </a:cubicBezTo>
                <a:lnTo>
                  <a:pt x="2309" y="1161"/>
                </a:lnTo>
                <a:cubicBezTo>
                  <a:pt x="2309" y="388"/>
                  <a:pt x="1732" y="1"/>
                  <a:pt x="1155"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14"/>
          <p:cNvSpPr/>
          <p:nvPr/>
        </p:nvSpPr>
        <p:spPr>
          <a:xfrm>
            <a:off x="4422422" y="699447"/>
            <a:ext cx="334744" cy="191327"/>
          </a:xfrm>
          <a:custGeom>
            <a:avLst/>
            <a:gdLst/>
            <a:ahLst/>
            <a:cxnLst/>
            <a:rect l="l" t="t" r="r" b="b"/>
            <a:pathLst>
              <a:path w="29045" h="16601" extrusionOk="0">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14"/>
          <p:cNvSpPr/>
          <p:nvPr/>
        </p:nvSpPr>
        <p:spPr>
          <a:xfrm>
            <a:off x="4352712" y="885686"/>
            <a:ext cx="472306" cy="51378"/>
          </a:xfrm>
          <a:custGeom>
            <a:avLst/>
            <a:gdLst/>
            <a:ahLst/>
            <a:cxnLst/>
            <a:rect l="l" t="t" r="r" b="b"/>
            <a:pathLst>
              <a:path w="40981" h="4458" extrusionOk="0">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14"/>
          <p:cNvSpPr/>
          <p:nvPr/>
        </p:nvSpPr>
        <p:spPr>
          <a:xfrm>
            <a:off x="4612650" y="756387"/>
            <a:ext cx="18636" cy="18636"/>
          </a:xfrm>
          <a:custGeom>
            <a:avLst/>
            <a:gdLst/>
            <a:ahLst/>
            <a:cxnLst/>
            <a:rect l="l" t="t" r="r" b="b"/>
            <a:pathLst>
              <a:path w="1617" h="1617" extrusionOk="0">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14"/>
          <p:cNvSpPr/>
          <p:nvPr/>
        </p:nvSpPr>
        <p:spPr>
          <a:xfrm>
            <a:off x="4571682" y="756387"/>
            <a:ext cx="18636" cy="18636"/>
          </a:xfrm>
          <a:custGeom>
            <a:avLst/>
            <a:gdLst/>
            <a:ahLst/>
            <a:cxnLst/>
            <a:rect l="l" t="t" r="r" b="b"/>
            <a:pathLst>
              <a:path w="1617" h="1617" extrusionOk="0">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14"/>
          <p:cNvSpPr/>
          <p:nvPr/>
        </p:nvSpPr>
        <p:spPr>
          <a:xfrm>
            <a:off x="4515536" y="794969"/>
            <a:ext cx="137574" cy="9854"/>
          </a:xfrm>
          <a:custGeom>
            <a:avLst/>
            <a:gdLst/>
            <a:ahLst/>
            <a:cxnLst/>
            <a:rect l="l" t="t" r="r" b="b"/>
            <a:pathLst>
              <a:path w="11937" h="855" extrusionOk="0">
                <a:moveTo>
                  <a:pt x="1" y="0"/>
                </a:moveTo>
                <a:lnTo>
                  <a:pt x="1" y="854"/>
                </a:lnTo>
                <a:lnTo>
                  <a:pt x="11937" y="854"/>
                </a:lnTo>
                <a:lnTo>
                  <a:pt x="11937"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14"/>
          <p:cNvSpPr/>
          <p:nvPr/>
        </p:nvSpPr>
        <p:spPr>
          <a:xfrm>
            <a:off x="4515536" y="802944"/>
            <a:ext cx="43127" cy="38862"/>
          </a:xfrm>
          <a:custGeom>
            <a:avLst/>
            <a:gdLst/>
            <a:ahLst/>
            <a:cxnLst/>
            <a:rect l="l" t="t" r="r" b="b"/>
            <a:pathLst>
              <a:path w="3742" h="3372" extrusionOk="0">
                <a:moveTo>
                  <a:pt x="3741" y="1"/>
                </a:moveTo>
                <a:lnTo>
                  <a:pt x="1" y="24"/>
                </a:lnTo>
                <a:cubicBezTo>
                  <a:pt x="24" y="947"/>
                  <a:pt x="440" y="1802"/>
                  <a:pt x="1109" y="2402"/>
                </a:cubicBezTo>
                <a:cubicBezTo>
                  <a:pt x="1848" y="3025"/>
                  <a:pt x="2771" y="3371"/>
                  <a:pt x="3741" y="3371"/>
                </a:cubicBezTo>
                <a:lnTo>
                  <a:pt x="374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14"/>
          <p:cNvSpPr/>
          <p:nvPr/>
        </p:nvSpPr>
        <p:spPr>
          <a:xfrm>
            <a:off x="4554384" y="802149"/>
            <a:ext cx="42055" cy="39392"/>
          </a:xfrm>
          <a:custGeom>
            <a:avLst/>
            <a:gdLst/>
            <a:ahLst/>
            <a:cxnLst/>
            <a:rect l="l" t="t" r="r" b="b"/>
            <a:pathLst>
              <a:path w="3649" h="3418" extrusionOk="0">
                <a:moveTo>
                  <a:pt x="1" y="0"/>
                </a:moveTo>
                <a:lnTo>
                  <a:pt x="1" y="3417"/>
                </a:lnTo>
                <a:lnTo>
                  <a:pt x="3648" y="3417"/>
                </a:lnTo>
                <a:lnTo>
                  <a:pt x="3648" y="0"/>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14"/>
          <p:cNvSpPr/>
          <p:nvPr/>
        </p:nvSpPr>
        <p:spPr>
          <a:xfrm>
            <a:off x="5593074" y="724189"/>
            <a:ext cx="66269" cy="42850"/>
          </a:xfrm>
          <a:custGeom>
            <a:avLst/>
            <a:gdLst/>
            <a:ahLst/>
            <a:cxnLst/>
            <a:rect l="l" t="t" r="r" b="b"/>
            <a:pathLst>
              <a:path w="5750" h="3718" extrusionOk="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14"/>
          <p:cNvSpPr/>
          <p:nvPr/>
        </p:nvSpPr>
        <p:spPr>
          <a:xfrm>
            <a:off x="5654278" y="724189"/>
            <a:ext cx="66257" cy="45777"/>
          </a:xfrm>
          <a:custGeom>
            <a:avLst/>
            <a:gdLst/>
            <a:ahLst/>
            <a:cxnLst/>
            <a:rect l="l" t="t" r="r" b="b"/>
            <a:pathLst>
              <a:path w="5749" h="3972" extrusionOk="0">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14"/>
          <p:cNvSpPr/>
          <p:nvPr/>
        </p:nvSpPr>
        <p:spPr>
          <a:xfrm>
            <a:off x="5039145" y="809063"/>
            <a:ext cx="295098" cy="138219"/>
          </a:xfrm>
          <a:custGeom>
            <a:avLst/>
            <a:gdLst/>
            <a:ahLst/>
            <a:cxnLst/>
            <a:rect l="l" t="t" r="r" b="b"/>
            <a:pathLst>
              <a:path w="25605" h="11993" extrusionOk="0">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14"/>
          <p:cNvSpPr/>
          <p:nvPr/>
        </p:nvSpPr>
        <p:spPr>
          <a:xfrm>
            <a:off x="5195850" y="809063"/>
            <a:ext cx="12" cy="12"/>
          </a:xfrm>
          <a:custGeom>
            <a:avLst/>
            <a:gdLst/>
            <a:ahLst/>
            <a:cxnLst/>
            <a:rect l="l" t="t" r="r" b="b"/>
            <a:pathLst>
              <a:path w="1" h="1" extrusionOk="0">
                <a:moveTo>
                  <a:pt x="1" y="1"/>
                </a:moveTo>
                <a:lnTo>
                  <a:pt x="1" y="1"/>
                </a:lnTo>
                <a:lnTo>
                  <a:pt x="1" y="1"/>
                </a:ln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14"/>
          <p:cNvSpPr/>
          <p:nvPr/>
        </p:nvSpPr>
        <p:spPr>
          <a:xfrm>
            <a:off x="5043133" y="547804"/>
            <a:ext cx="287376" cy="261295"/>
          </a:xfrm>
          <a:custGeom>
            <a:avLst/>
            <a:gdLst/>
            <a:ahLst/>
            <a:cxnLst/>
            <a:rect l="l" t="t" r="r" b="b"/>
            <a:pathLst>
              <a:path w="24935" h="22672" extrusionOk="0">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FC1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14"/>
          <p:cNvSpPr/>
          <p:nvPr/>
        </p:nvSpPr>
        <p:spPr>
          <a:xfrm>
            <a:off x="5185478" y="563499"/>
            <a:ext cx="16504" cy="5059"/>
          </a:xfrm>
          <a:custGeom>
            <a:avLst/>
            <a:gdLst/>
            <a:ahLst/>
            <a:cxnLst/>
            <a:rect l="l" t="t" r="r" b="b"/>
            <a:pathLst>
              <a:path w="1432" h="439" extrusionOk="0">
                <a:moveTo>
                  <a:pt x="716" y="0"/>
                </a:moveTo>
                <a:cubicBezTo>
                  <a:pt x="324" y="0"/>
                  <a:pt x="0" y="93"/>
                  <a:pt x="0" y="231"/>
                </a:cubicBezTo>
                <a:cubicBezTo>
                  <a:pt x="0" y="347"/>
                  <a:pt x="324" y="439"/>
                  <a:pt x="716" y="439"/>
                </a:cubicBezTo>
                <a:cubicBezTo>
                  <a:pt x="1109" y="439"/>
                  <a:pt x="1432" y="347"/>
                  <a:pt x="1432" y="231"/>
                </a:cubicBezTo>
                <a:cubicBezTo>
                  <a:pt x="1432" y="93"/>
                  <a:pt x="1109" y="0"/>
                  <a:pt x="716"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14"/>
          <p:cNvSpPr/>
          <p:nvPr/>
        </p:nvSpPr>
        <p:spPr>
          <a:xfrm>
            <a:off x="5207823" y="570944"/>
            <a:ext cx="16515" cy="5336"/>
          </a:xfrm>
          <a:custGeom>
            <a:avLst/>
            <a:gdLst/>
            <a:ahLst/>
            <a:cxnLst/>
            <a:rect l="l" t="t" r="r" b="b"/>
            <a:pathLst>
              <a:path w="1433" h="463" extrusionOk="0">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14"/>
          <p:cNvSpPr/>
          <p:nvPr/>
        </p:nvSpPr>
        <p:spPr>
          <a:xfrm>
            <a:off x="5163133" y="570944"/>
            <a:ext cx="16504" cy="5336"/>
          </a:xfrm>
          <a:custGeom>
            <a:avLst/>
            <a:gdLst/>
            <a:ahLst/>
            <a:cxnLst/>
            <a:rect l="l" t="t" r="r" b="b"/>
            <a:pathLst>
              <a:path w="1432" h="463" extrusionOk="0">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14"/>
          <p:cNvSpPr/>
          <p:nvPr/>
        </p:nvSpPr>
        <p:spPr>
          <a:xfrm>
            <a:off x="5185478" y="579195"/>
            <a:ext cx="16504" cy="5336"/>
          </a:xfrm>
          <a:custGeom>
            <a:avLst/>
            <a:gdLst/>
            <a:ahLst/>
            <a:cxnLst/>
            <a:rect l="l" t="t" r="r" b="b"/>
            <a:pathLst>
              <a:path w="1432" h="463" extrusionOk="0">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14"/>
          <p:cNvSpPr/>
          <p:nvPr/>
        </p:nvSpPr>
        <p:spPr>
          <a:xfrm>
            <a:off x="5189466" y="685054"/>
            <a:ext cx="78773" cy="30103"/>
          </a:xfrm>
          <a:custGeom>
            <a:avLst/>
            <a:gdLst/>
            <a:ahLst/>
            <a:cxnLst/>
            <a:rect l="l" t="t" r="r" b="b"/>
            <a:pathLst>
              <a:path w="6835" h="2612" extrusionOk="0">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14"/>
          <p:cNvSpPr/>
          <p:nvPr/>
        </p:nvSpPr>
        <p:spPr>
          <a:xfrm>
            <a:off x="5232566" y="658145"/>
            <a:ext cx="31682" cy="15778"/>
          </a:xfrm>
          <a:custGeom>
            <a:avLst/>
            <a:gdLst/>
            <a:ahLst/>
            <a:cxnLst/>
            <a:rect l="l" t="t" r="r" b="b"/>
            <a:pathLst>
              <a:path w="2749" h="1369" extrusionOk="0">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14"/>
          <p:cNvSpPr/>
          <p:nvPr/>
        </p:nvSpPr>
        <p:spPr>
          <a:xfrm>
            <a:off x="5193188" y="658145"/>
            <a:ext cx="31417" cy="15778"/>
          </a:xfrm>
          <a:custGeom>
            <a:avLst/>
            <a:gdLst/>
            <a:ahLst/>
            <a:cxnLst/>
            <a:rect l="l" t="t" r="r" b="b"/>
            <a:pathLst>
              <a:path w="2726" h="1369" extrusionOk="0">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117"/>
          <p:cNvSpPr txBox="1"/>
          <p:nvPr/>
        </p:nvSpPr>
        <p:spPr>
          <a:xfrm>
            <a:off x="653400" y="1550425"/>
            <a:ext cx="2796300" cy="14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Google Sans"/>
                <a:ea typeface="Google Sans"/>
                <a:cs typeface="Google Sans"/>
                <a:sym typeface="Google Sans"/>
              </a:rPr>
              <a:t>Registration Methods</a:t>
            </a:r>
            <a:endParaRPr>
              <a:solidFill>
                <a:srgbClr val="3C4043"/>
              </a:solidFill>
              <a:latin typeface="Google Sans"/>
              <a:ea typeface="Google Sans"/>
              <a:cs typeface="Google Sans"/>
              <a:sym typeface="Google Sans"/>
            </a:endParaRPr>
          </a:p>
          <a:p>
            <a:pPr marL="0" lvl="0" indent="0" algn="l" rtl="0">
              <a:lnSpc>
                <a:spcPct val="115000"/>
              </a:lnSpc>
              <a:spcBef>
                <a:spcPts val="500"/>
              </a:spcBef>
              <a:spcAft>
                <a:spcPts val="0"/>
              </a:spcAft>
              <a:buNone/>
            </a:pPr>
            <a:r>
              <a:rPr lang="en" sz="1100">
                <a:solidFill>
                  <a:srgbClr val="3C4043"/>
                </a:solidFill>
                <a:latin typeface="Roboto"/>
                <a:ea typeface="Roboto"/>
                <a:cs typeface="Roboto"/>
                <a:sym typeface="Roboto"/>
              </a:rPr>
              <a:t>Registering your attendees early on is essential. </a:t>
            </a:r>
            <a:endParaRPr sz="1100">
              <a:solidFill>
                <a:srgbClr val="3C4043"/>
              </a:solidFill>
              <a:latin typeface="Roboto"/>
              <a:ea typeface="Roboto"/>
              <a:cs typeface="Roboto"/>
              <a:sym typeface="Roboto"/>
            </a:endParaRPr>
          </a:p>
          <a:p>
            <a:pPr marL="0" lvl="0" indent="0" algn="l" rtl="0">
              <a:lnSpc>
                <a:spcPct val="115000"/>
              </a:lnSpc>
              <a:spcBef>
                <a:spcPts val="1000"/>
              </a:spcBef>
              <a:spcAft>
                <a:spcPts val="1000"/>
              </a:spcAft>
              <a:buNone/>
            </a:pPr>
            <a:r>
              <a:rPr lang="en" sz="1100">
                <a:solidFill>
                  <a:srgbClr val="3C4043"/>
                </a:solidFill>
                <a:latin typeface="Roboto"/>
                <a:ea typeface="Roboto"/>
                <a:cs typeface="Roboto"/>
                <a:sym typeface="Roboto"/>
              </a:rPr>
              <a:t>It’s helpful to have an idea of how many people are attending and their interests, so you can prepare the best agenda, swag, food, etc.</a:t>
            </a:r>
            <a:endParaRPr sz="1200">
              <a:solidFill>
                <a:srgbClr val="3C4043"/>
              </a:solidFill>
              <a:latin typeface="Google Sans"/>
              <a:ea typeface="Google Sans"/>
              <a:cs typeface="Google Sans"/>
              <a:sym typeface="Google Sans"/>
            </a:endParaRPr>
          </a:p>
        </p:txBody>
      </p:sp>
      <p:sp>
        <p:nvSpPr>
          <p:cNvPr id="2852" name="Google Shape;2852;p117"/>
          <p:cNvSpPr txBox="1"/>
          <p:nvPr/>
        </p:nvSpPr>
        <p:spPr>
          <a:xfrm>
            <a:off x="4463550" y="1550425"/>
            <a:ext cx="3918600" cy="27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Google Sans"/>
                <a:ea typeface="Google Sans"/>
                <a:cs typeface="Google Sans"/>
                <a:sym typeface="Google Sans"/>
              </a:rPr>
              <a:t>Information to Gather</a:t>
            </a:r>
            <a:endParaRPr>
              <a:solidFill>
                <a:srgbClr val="3C4043"/>
              </a:solidFill>
              <a:latin typeface="Google Sans"/>
              <a:ea typeface="Google Sans"/>
              <a:cs typeface="Google Sans"/>
              <a:sym typeface="Google Sans"/>
            </a:endParaRPr>
          </a:p>
          <a:p>
            <a:pPr marL="0" lvl="0" indent="0" algn="l" rtl="0">
              <a:lnSpc>
                <a:spcPct val="115000"/>
              </a:lnSpc>
              <a:spcBef>
                <a:spcPts val="500"/>
              </a:spcBef>
              <a:spcAft>
                <a:spcPts val="0"/>
              </a:spcAft>
              <a:buNone/>
            </a:pPr>
            <a:r>
              <a:rPr lang="en" sz="1100">
                <a:solidFill>
                  <a:srgbClr val="3C4043"/>
                </a:solidFill>
                <a:latin typeface="Roboto"/>
                <a:ea typeface="Roboto"/>
                <a:cs typeface="Roboto"/>
                <a:sym typeface="Roboto"/>
              </a:rPr>
              <a:t>The information you collect is up to you, </a:t>
            </a:r>
            <a:br>
              <a:rPr lang="en" sz="1100">
                <a:solidFill>
                  <a:srgbClr val="3C4043"/>
                </a:solidFill>
                <a:latin typeface="Roboto"/>
                <a:ea typeface="Roboto"/>
                <a:cs typeface="Roboto"/>
                <a:sym typeface="Roboto"/>
              </a:rPr>
            </a:br>
            <a:r>
              <a:rPr lang="en" sz="1100">
                <a:solidFill>
                  <a:srgbClr val="3C4043"/>
                </a:solidFill>
                <a:latin typeface="Roboto"/>
                <a:ea typeface="Roboto"/>
                <a:cs typeface="Roboto"/>
                <a:sym typeface="Roboto"/>
              </a:rPr>
              <a:t>but here are a few suggestions:</a:t>
            </a:r>
            <a:endParaRPr sz="1100">
              <a:solidFill>
                <a:srgbClr val="3C4043"/>
              </a:solidFill>
              <a:latin typeface="Roboto"/>
              <a:ea typeface="Roboto"/>
              <a:cs typeface="Roboto"/>
              <a:sym typeface="Roboto"/>
            </a:endParaRPr>
          </a:p>
          <a:p>
            <a:pPr marL="457200" lvl="0" indent="-273050" algn="l" rtl="0">
              <a:lnSpc>
                <a:spcPct val="114000"/>
              </a:lnSpc>
              <a:spcBef>
                <a:spcPts val="1000"/>
              </a:spcBef>
              <a:spcAft>
                <a:spcPts val="0"/>
              </a:spcAft>
              <a:buClr>
                <a:schemeClr val="accent1"/>
              </a:buClr>
              <a:buSzPts val="700"/>
              <a:buFont typeface="Roboto"/>
              <a:buChar char="●"/>
            </a:pPr>
            <a:r>
              <a:rPr lang="en" sz="1100">
                <a:solidFill>
                  <a:srgbClr val="3C4043"/>
                </a:solidFill>
                <a:latin typeface="Roboto"/>
                <a:ea typeface="Roboto"/>
                <a:cs typeface="Roboto"/>
                <a:sym typeface="Roboto"/>
              </a:rPr>
              <a:t>Name and email address </a:t>
            </a:r>
            <a:br>
              <a:rPr lang="en" sz="1100">
                <a:solidFill>
                  <a:srgbClr val="3C4043"/>
                </a:solidFill>
                <a:latin typeface="Roboto"/>
                <a:ea typeface="Roboto"/>
                <a:cs typeface="Roboto"/>
                <a:sym typeface="Roboto"/>
              </a:rPr>
            </a:br>
            <a:r>
              <a:rPr lang="en" sz="1100">
                <a:solidFill>
                  <a:srgbClr val="3C4043"/>
                </a:solidFill>
                <a:latin typeface="Roboto"/>
                <a:ea typeface="Roboto"/>
                <a:cs typeface="Roboto"/>
                <a:sym typeface="Roboto"/>
              </a:rPr>
              <a:t>(basic contact info)</a:t>
            </a:r>
            <a:endParaRPr sz="1100">
              <a:solidFill>
                <a:srgbClr val="3C4043"/>
              </a:solidFill>
              <a:latin typeface="Roboto"/>
              <a:ea typeface="Roboto"/>
              <a:cs typeface="Roboto"/>
              <a:sym typeface="Roboto"/>
            </a:endParaRPr>
          </a:p>
          <a:p>
            <a:pPr marL="457200" lvl="0" indent="-273050" algn="l" rtl="0">
              <a:lnSpc>
                <a:spcPct val="114000"/>
              </a:lnSpc>
              <a:spcBef>
                <a:spcPts val="500"/>
              </a:spcBef>
              <a:spcAft>
                <a:spcPts val="0"/>
              </a:spcAft>
              <a:buClr>
                <a:schemeClr val="accent1"/>
              </a:buClr>
              <a:buSzPts val="700"/>
              <a:buFont typeface="Roboto"/>
              <a:buChar char="●"/>
            </a:pPr>
            <a:r>
              <a:rPr lang="en" sz="1100">
                <a:solidFill>
                  <a:srgbClr val="3C4043"/>
                </a:solidFill>
                <a:latin typeface="Roboto"/>
                <a:ea typeface="Roboto"/>
                <a:cs typeface="Roboto"/>
                <a:sym typeface="Roboto"/>
              </a:rPr>
              <a:t>What GCP products they are interested in</a:t>
            </a:r>
            <a:endParaRPr sz="1100">
              <a:solidFill>
                <a:srgbClr val="3C4043"/>
              </a:solidFill>
              <a:latin typeface="Roboto"/>
              <a:ea typeface="Roboto"/>
              <a:cs typeface="Roboto"/>
              <a:sym typeface="Roboto"/>
            </a:endParaRPr>
          </a:p>
          <a:p>
            <a:pPr marL="457200" lvl="0" indent="-273050" algn="l" rtl="0">
              <a:lnSpc>
                <a:spcPct val="114000"/>
              </a:lnSpc>
              <a:spcBef>
                <a:spcPts val="500"/>
              </a:spcBef>
              <a:spcAft>
                <a:spcPts val="0"/>
              </a:spcAft>
              <a:buClr>
                <a:schemeClr val="accent1"/>
              </a:buClr>
              <a:buSzPts val="700"/>
              <a:buFont typeface="Roboto"/>
              <a:buChar char="●"/>
            </a:pPr>
            <a:r>
              <a:rPr lang="en" sz="1100">
                <a:solidFill>
                  <a:srgbClr val="3C4043"/>
                </a:solidFill>
                <a:latin typeface="Roboto"/>
                <a:ea typeface="Roboto"/>
                <a:cs typeface="Roboto"/>
                <a:sym typeface="Roboto"/>
              </a:rPr>
              <a:t>Experience level as a developer</a:t>
            </a:r>
            <a:endParaRPr sz="1100">
              <a:solidFill>
                <a:srgbClr val="3C4043"/>
              </a:solidFill>
              <a:latin typeface="Roboto"/>
              <a:ea typeface="Roboto"/>
              <a:cs typeface="Roboto"/>
              <a:sym typeface="Roboto"/>
            </a:endParaRPr>
          </a:p>
          <a:p>
            <a:pPr marL="457200" lvl="0" indent="-273050" algn="l" rtl="0">
              <a:lnSpc>
                <a:spcPct val="115000"/>
              </a:lnSpc>
              <a:spcBef>
                <a:spcPts val="500"/>
              </a:spcBef>
              <a:spcAft>
                <a:spcPts val="0"/>
              </a:spcAft>
              <a:buClr>
                <a:schemeClr val="accent1"/>
              </a:buClr>
              <a:buSzPts val="700"/>
              <a:buFont typeface="Roboto"/>
              <a:buChar char="●"/>
            </a:pPr>
            <a:r>
              <a:rPr lang="en" sz="1100">
                <a:solidFill>
                  <a:srgbClr val="3C4043"/>
                </a:solidFill>
                <a:latin typeface="Roboto"/>
                <a:ea typeface="Roboto"/>
                <a:cs typeface="Roboto"/>
                <a:sym typeface="Roboto"/>
              </a:rPr>
              <a:t>Dietary restrictions (if you plan on providing food)</a:t>
            </a:r>
            <a:endParaRPr sz="1100">
              <a:solidFill>
                <a:srgbClr val="3C4043"/>
              </a:solidFill>
              <a:latin typeface="Roboto"/>
              <a:ea typeface="Roboto"/>
              <a:cs typeface="Roboto"/>
              <a:sym typeface="Roboto"/>
            </a:endParaRPr>
          </a:p>
          <a:p>
            <a:pPr marL="0" lvl="0" indent="0" algn="l" rtl="0">
              <a:lnSpc>
                <a:spcPct val="115000"/>
              </a:lnSpc>
              <a:spcBef>
                <a:spcPts val="1000"/>
              </a:spcBef>
              <a:spcAft>
                <a:spcPts val="1000"/>
              </a:spcAft>
              <a:buNone/>
            </a:pPr>
            <a:endParaRPr sz="1200">
              <a:solidFill>
                <a:srgbClr val="3C4043"/>
              </a:solidFill>
              <a:latin typeface="Google Sans"/>
              <a:ea typeface="Google Sans"/>
              <a:cs typeface="Google Sans"/>
              <a:sym typeface="Google Sans"/>
            </a:endParaRPr>
          </a:p>
        </p:txBody>
      </p:sp>
      <p:sp>
        <p:nvSpPr>
          <p:cNvPr id="2853" name="Google Shape;2853;p117"/>
          <p:cNvSpPr txBox="1">
            <a:spLocks noGrp="1"/>
          </p:cNvSpPr>
          <p:nvPr>
            <p:ph type="title"/>
          </p:nvPr>
        </p:nvSpPr>
        <p:spPr>
          <a:xfrm>
            <a:off x="761950" y="809575"/>
            <a:ext cx="50802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Attendee Registration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7"/>
        <p:cNvGrpSpPr/>
        <p:nvPr/>
      </p:nvGrpSpPr>
      <p:grpSpPr>
        <a:xfrm>
          <a:off x="0" y="0"/>
          <a:ext cx="0" cy="0"/>
          <a:chOff x="0" y="0"/>
          <a:chExt cx="0" cy="0"/>
        </a:xfrm>
      </p:grpSpPr>
      <p:sp>
        <p:nvSpPr>
          <p:cNvPr id="2858" name="Google Shape;2858;p118"/>
          <p:cNvSpPr/>
          <p:nvPr/>
        </p:nvSpPr>
        <p:spPr>
          <a:xfrm>
            <a:off x="4257250" y="738475"/>
            <a:ext cx="1314900" cy="3593400"/>
          </a:xfrm>
          <a:prstGeom prst="rect">
            <a:avLst/>
          </a:prstGeom>
          <a:solidFill>
            <a:srgbClr val="CEE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8"/>
          <p:cNvSpPr/>
          <p:nvPr/>
        </p:nvSpPr>
        <p:spPr>
          <a:xfrm>
            <a:off x="4892200" y="738475"/>
            <a:ext cx="1584600" cy="35934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8"/>
          <p:cNvSpPr txBox="1">
            <a:spLocks noGrp="1"/>
          </p:cNvSpPr>
          <p:nvPr>
            <p:ph type="title"/>
          </p:nvPr>
        </p:nvSpPr>
        <p:spPr>
          <a:xfrm>
            <a:off x="761950" y="809575"/>
            <a:ext cx="2540100" cy="352200"/>
          </a:xfrm>
          <a:prstGeom prst="rect">
            <a:avLst/>
          </a:prstGeom>
        </p:spPr>
        <p:txBody>
          <a:bodyPr spcFirstLastPara="1" wrap="square" lIns="0" tIns="0" rIns="228600" bIns="0" anchor="t" anchorCtr="0">
            <a:noAutofit/>
          </a:bodyPr>
          <a:lstStyle/>
          <a:p>
            <a:pPr marL="0" lvl="0" indent="0" algn="l" rtl="0">
              <a:spcBef>
                <a:spcPts val="0"/>
              </a:spcBef>
              <a:spcAft>
                <a:spcPts val="0"/>
              </a:spcAft>
              <a:buNone/>
            </a:pPr>
            <a:r>
              <a:rPr lang="en"/>
              <a:t>Find a venue</a:t>
            </a:r>
            <a:endParaRPr/>
          </a:p>
        </p:txBody>
      </p:sp>
      <p:sp>
        <p:nvSpPr>
          <p:cNvPr id="2861" name="Google Shape;2861;p118"/>
          <p:cNvSpPr txBox="1">
            <a:spLocks noGrp="1"/>
          </p:cNvSpPr>
          <p:nvPr>
            <p:ph type="body" idx="2"/>
          </p:nvPr>
        </p:nvSpPr>
        <p:spPr>
          <a:xfrm>
            <a:off x="762050" y="1514225"/>
            <a:ext cx="3227700" cy="2819700"/>
          </a:xfrm>
          <a:prstGeom prst="rect">
            <a:avLst/>
          </a:prstGeom>
        </p:spPr>
        <p:txBody>
          <a:bodyPr spcFirstLastPara="1" wrap="square" lIns="0" tIns="0" rIns="228600" bIns="0" anchor="t" anchorCtr="0">
            <a:noAutofit/>
          </a:bodyPr>
          <a:lstStyle/>
          <a:p>
            <a:pPr marL="0" lvl="0" indent="0" algn="l" rtl="0">
              <a:lnSpc>
                <a:spcPct val="114000"/>
              </a:lnSpc>
              <a:spcBef>
                <a:spcPts val="0"/>
              </a:spcBef>
              <a:spcAft>
                <a:spcPts val="0"/>
              </a:spcAft>
              <a:buNone/>
            </a:pPr>
            <a:r>
              <a:rPr lang="en" sz="1200"/>
              <a:t>Find a venue which has:</a:t>
            </a:r>
            <a:br>
              <a:rPr lang="en" sz="1200"/>
            </a:br>
            <a:endParaRPr sz="1200"/>
          </a:p>
          <a:p>
            <a:pPr marL="457200" lvl="0" indent="-304800" algn="l" rtl="0">
              <a:lnSpc>
                <a:spcPct val="114000"/>
              </a:lnSpc>
              <a:spcBef>
                <a:spcPts val="500"/>
              </a:spcBef>
              <a:spcAft>
                <a:spcPts val="0"/>
              </a:spcAft>
              <a:buClr>
                <a:schemeClr val="accent4"/>
              </a:buClr>
              <a:buSzPts val="1200"/>
              <a:buChar char="●"/>
            </a:pPr>
            <a:r>
              <a:rPr lang="en" sz="1200"/>
              <a:t>Internet connection, wifi or ethernet. The labs require a connection to run.</a:t>
            </a:r>
            <a:endParaRPr sz="1200"/>
          </a:p>
          <a:p>
            <a:pPr marL="457200" lvl="0" indent="-304800" algn="l" rtl="0">
              <a:lnSpc>
                <a:spcPct val="114000"/>
              </a:lnSpc>
              <a:spcBef>
                <a:spcPts val="500"/>
              </a:spcBef>
              <a:spcAft>
                <a:spcPts val="0"/>
              </a:spcAft>
              <a:buClr>
                <a:schemeClr val="accent4"/>
              </a:buClr>
              <a:buSzPts val="1200"/>
              <a:buChar char="●"/>
            </a:pPr>
            <a:r>
              <a:rPr lang="en" sz="1200"/>
              <a:t>Chairs and tables. Attendees will be using their laptops.</a:t>
            </a:r>
            <a:endParaRPr sz="1200"/>
          </a:p>
          <a:p>
            <a:pPr marL="457200" lvl="0" indent="-304800" algn="l" rtl="0">
              <a:lnSpc>
                <a:spcPct val="114000"/>
              </a:lnSpc>
              <a:spcBef>
                <a:spcPts val="500"/>
              </a:spcBef>
              <a:spcAft>
                <a:spcPts val="0"/>
              </a:spcAft>
              <a:buClr>
                <a:schemeClr val="accent4"/>
              </a:buClr>
              <a:buSzPts val="1200"/>
              <a:buChar char="●"/>
            </a:pPr>
            <a:r>
              <a:rPr lang="en" sz="1200"/>
              <a:t>Power outlets. The event will run for about three hours.</a:t>
            </a:r>
            <a:endParaRPr sz="1200"/>
          </a:p>
          <a:p>
            <a:pPr marL="457200" lvl="0" indent="-304800" algn="l" rtl="0">
              <a:lnSpc>
                <a:spcPct val="114000"/>
              </a:lnSpc>
              <a:spcBef>
                <a:spcPts val="500"/>
              </a:spcBef>
              <a:spcAft>
                <a:spcPts val="0"/>
              </a:spcAft>
              <a:buClr>
                <a:schemeClr val="accent4"/>
              </a:buClr>
              <a:buSzPts val="1200"/>
              <a:buChar char="●"/>
            </a:pPr>
            <a:r>
              <a:rPr lang="en" sz="1200"/>
              <a:t>Optional: A projector that the Facilitator can use to share their screen with attendees.</a:t>
            </a:r>
            <a:endParaRPr sz="1200"/>
          </a:p>
          <a:p>
            <a:pPr marL="0" lvl="0" indent="0" algn="l" rtl="0">
              <a:lnSpc>
                <a:spcPct val="114000"/>
              </a:lnSpc>
              <a:spcBef>
                <a:spcPts val="500"/>
              </a:spcBef>
              <a:spcAft>
                <a:spcPts val="0"/>
              </a:spcAft>
              <a:buNone/>
            </a:pPr>
            <a:endParaRPr sz="1200"/>
          </a:p>
          <a:p>
            <a:pPr marL="0" lvl="0" indent="0" algn="l" rtl="0">
              <a:lnSpc>
                <a:spcPct val="114000"/>
              </a:lnSpc>
              <a:spcBef>
                <a:spcPts val="500"/>
              </a:spcBef>
              <a:spcAft>
                <a:spcPts val="500"/>
              </a:spcAft>
              <a:buNone/>
            </a:pPr>
            <a:endParaRPr sz="1200"/>
          </a:p>
        </p:txBody>
      </p:sp>
      <p:pic>
        <p:nvPicPr>
          <p:cNvPr id="2862" name="Google Shape;2862;p118"/>
          <p:cNvPicPr preferRelativeResize="0"/>
          <p:nvPr/>
        </p:nvPicPr>
        <p:blipFill>
          <a:blip r:embed="rId3">
            <a:alphaModFix/>
          </a:blip>
          <a:stretch>
            <a:fillRect/>
          </a:stretch>
        </p:blipFill>
        <p:spPr>
          <a:xfrm>
            <a:off x="4892200" y="1143025"/>
            <a:ext cx="4251804" cy="3188853"/>
          </a:xfrm>
          <a:prstGeom prst="rect">
            <a:avLst/>
          </a:prstGeom>
          <a:noFill/>
          <a:ln>
            <a:noFill/>
          </a:ln>
        </p:spPr>
      </p:pic>
      <p:sp>
        <p:nvSpPr>
          <p:cNvPr id="2863" name="Google Shape;2863;p118"/>
          <p:cNvSpPr txBox="1">
            <a:spLocks noGrp="1"/>
          </p:cNvSpPr>
          <p:nvPr>
            <p:ph type="body" idx="1"/>
          </p:nvPr>
        </p:nvSpPr>
        <p:spPr>
          <a:xfrm>
            <a:off x="4892200" y="4333925"/>
            <a:ext cx="3412800" cy="191400"/>
          </a:xfrm>
          <a:prstGeom prst="rect">
            <a:avLst/>
          </a:prstGeom>
        </p:spPr>
        <p:txBody>
          <a:bodyPr spcFirstLastPara="1" wrap="square" lIns="0" tIns="0" rIns="228600" bIns="0" anchor="ctr" anchorCtr="0">
            <a:noAutofit/>
          </a:bodyPr>
          <a:lstStyle/>
          <a:p>
            <a:pPr marL="0" lvl="0" indent="0" algn="l" rtl="0">
              <a:spcBef>
                <a:spcPts val="0"/>
              </a:spcBef>
              <a:spcAft>
                <a:spcPts val="0"/>
              </a:spcAft>
              <a:buNone/>
            </a:pPr>
            <a:r>
              <a:rPr lang="en" sz="700">
                <a:solidFill>
                  <a:srgbClr val="434343"/>
                </a:solidFill>
              </a:rPr>
              <a:t>GDG New Brunswick, 2018</a:t>
            </a:r>
            <a:endParaRPr sz="700">
              <a:solidFill>
                <a:srgbClr val="434343"/>
              </a:solidFill>
            </a:endParaRPr>
          </a:p>
        </p:txBody>
      </p:sp>
    </p:spTree>
  </p:cSld>
  <p:clrMapOvr>
    <a:masterClrMapping/>
  </p:clrMapOvr>
</p:sld>
</file>

<file path=ppt/theme/theme1.xml><?xml version="1.0" encoding="utf-8"?>
<a:theme xmlns:a="http://schemas.openxmlformats.org/drawingml/2006/main"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style Slides">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tudy Jam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tudy Jam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1697</Words>
  <Application>Microsoft Macintosh PowerPoint</Application>
  <PresentationFormat>On-screen Show (16:9)</PresentationFormat>
  <Paragraphs>250</Paragraphs>
  <Slides>29</Slides>
  <Notes>29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29</vt:i4>
      </vt:variant>
    </vt:vector>
  </HeadingPairs>
  <TitlesOfParts>
    <vt:vector size="38" baseType="lpstr">
      <vt:lpstr>Google Sans Medium</vt:lpstr>
      <vt:lpstr>Google Sans</vt:lpstr>
      <vt:lpstr>Georgia</vt:lpstr>
      <vt:lpstr>Roboto</vt:lpstr>
      <vt:lpstr>Arial</vt:lpstr>
      <vt:lpstr>Google</vt:lpstr>
      <vt:lpstr>Cloudstyle Slides</vt:lpstr>
      <vt:lpstr>Study Jam Template</vt:lpstr>
      <vt:lpstr>Study Jam Template</vt:lpstr>
      <vt:lpstr>PowerPoint Presentation</vt:lpstr>
      <vt:lpstr>What is a Study Jam?</vt:lpstr>
      <vt:lpstr>PowerPoint Presentation</vt:lpstr>
      <vt:lpstr>Google Cloud Study Jam</vt:lpstr>
      <vt:lpstr>PowerPoint Presentation</vt:lpstr>
      <vt:lpstr>Timeline</vt:lpstr>
      <vt:lpstr>Organizer checklist</vt:lpstr>
      <vt:lpstr>Attendee Registration</vt:lpstr>
      <vt:lpstr>Find a venue</vt:lpstr>
      <vt:lpstr>Register your Cloud Study Jam on Meetup.com*, Dicoding or other event site</vt:lpstr>
      <vt:lpstr>Example Cloud Study Jam Description*</vt:lpstr>
      <vt:lpstr>Agenda</vt:lpstr>
      <vt:lpstr>Together, as a team</vt:lpstr>
      <vt:lpstr>If facilitators haven’t completed the labs or wish to review, complete the labs </vt:lpstr>
      <vt:lpstr>Send pre-event message</vt:lpstr>
      <vt:lpstr>Sample Email   We are looking forward to seeing you at the Cloud Study Jam event at &lt;TIME&gt; on &lt;DATE&gt;!  At the Cloud Study Jam, we’ll use a tool called “Qwiklabs,” a Google training product. If you have used Qwiklabs before, great! Make sure you know your password. If you have never used Qwiklabs before, save time by creating an account for yourself prior to the class at: https://google.qwiklabs.com/users/sign_up (creating an account is free).  At the Cloud Study Jam, we will give you a link for free Qwiklabs access. Make sure you check the opt-in box for promos! That makes you eligible for additional free access after you complete the first series of labs.  What to bring to the Cloud Study Jam: Laptop -- Mac, PC, Chromebook, Linux, everyone’s welcome.  Laptop charger. The labs will run on all of the latest versions of the popular browsers. For the best experience, use Firefox or Chrome.  Looking forward to seeing you at the event!  </vt:lpstr>
      <vt:lpstr>How to use the Cloud Study Jam attendee slides?</vt:lpstr>
      <vt:lpstr>Run the in-person Cloud Study Jam </vt:lpstr>
      <vt:lpstr>Need assistance? Email support@qwiklabs.com anytime.  24/7/365 The Qwiklabs team is available to help.  </vt:lpstr>
      <vt:lpstr>Send post-event message</vt:lpstr>
      <vt:lpstr>Enter attendee count on Meetup.com*</vt:lpstr>
      <vt:lpstr>Encourage your attendees online</vt:lpstr>
      <vt:lpstr>Celebrate graduation!</vt:lpstr>
      <vt:lpstr>FAQ</vt:lpstr>
      <vt:lpstr>That’s a wrap.</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cp:revision>
  <dcterms:modified xsi:type="dcterms:W3CDTF">2019-07-11T17:49:08Z</dcterms:modified>
</cp:coreProperties>
</file>